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37"/>
  </p:notesMasterIdLst>
  <p:handoutMasterIdLst>
    <p:handoutMasterId r:id="rId38"/>
  </p:handoutMasterIdLst>
  <p:sldIdLst>
    <p:sldId id="257" r:id="rId3"/>
    <p:sldId id="488" r:id="rId4"/>
    <p:sldId id="489" r:id="rId5"/>
    <p:sldId id="490" r:id="rId6"/>
    <p:sldId id="491" r:id="rId7"/>
    <p:sldId id="493" r:id="rId8"/>
    <p:sldId id="525" r:id="rId9"/>
    <p:sldId id="492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19" r:id="rId21"/>
    <p:sldId id="505" r:id="rId22"/>
    <p:sldId id="506" r:id="rId23"/>
    <p:sldId id="507" r:id="rId24"/>
    <p:sldId id="520" r:id="rId25"/>
    <p:sldId id="521" r:id="rId26"/>
    <p:sldId id="510" r:id="rId27"/>
    <p:sldId id="511" r:id="rId28"/>
    <p:sldId id="522" r:id="rId29"/>
    <p:sldId id="513" r:id="rId30"/>
    <p:sldId id="514" r:id="rId31"/>
    <p:sldId id="515" r:id="rId32"/>
    <p:sldId id="523" r:id="rId33"/>
    <p:sldId id="517" r:id="rId34"/>
    <p:sldId id="518" r:id="rId35"/>
    <p:sldId id="27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9E9E"/>
    <a:srgbClr val="A6A6A6"/>
    <a:srgbClr val="7030A0"/>
    <a:srgbClr val="92D050"/>
    <a:srgbClr val="ADDC7C"/>
    <a:srgbClr val="BFBFBF"/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6274" autoAdjust="0"/>
  </p:normalViewPr>
  <p:slideViewPr>
    <p:cSldViewPr snapToGrid="0">
      <p:cViewPr>
        <p:scale>
          <a:sx n="100" d="100"/>
          <a:sy n="100" d="100"/>
        </p:scale>
        <p:origin x="804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54C9A6E-4736-00AE-381B-E4E1EDA0D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5A574C-893A-C477-A285-E93BAF49A2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CF2F2-64B0-4FE3-A270-8B7B6E681CBB}" type="datetimeFigureOut">
              <a:rPr lang="zh-CN" altLang="en-US" smtClean="0"/>
              <a:t>2023/2/3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9DC669-B9B2-C2C3-68B9-3D1CEA820A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685213"/>
            <a:ext cx="498969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z="1200" dirty="0"/>
              <a:t>Simulation Driven Transformer Based Metal Inpainting for X-ray Image</a:t>
            </a:r>
            <a:endParaRPr lang="de-DE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66AC8-101D-EABA-BE1B-E65DB56590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B855-6A13-4BA6-BF82-3A0182A44B6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69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C30EF-EE49-4840-9329-8650CEF7A960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C614A-1C52-4E63-B11F-6B41633250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6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C614A-1C52-4E63-B11F-6B41633250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00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C614A-1C52-4E63-B11F-6B41633250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3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C614A-1C52-4E63-B11F-6B41633250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9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78400" y="2644775"/>
            <a:ext cx="11913600" cy="393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79467" y="1314721"/>
            <a:ext cx="11912533" cy="130147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8800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733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8653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79467" y="2648910"/>
            <a:ext cx="11912533" cy="3933892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Rechteck 7"/>
          <p:cNvSpPr/>
          <p:nvPr userDrawn="1"/>
        </p:nvSpPr>
        <p:spPr>
          <a:xfrm>
            <a:off x="279467" y="1314721"/>
            <a:ext cx="11912533" cy="130147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57603" y="3391021"/>
            <a:ext cx="3137004" cy="3187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8000" y="1397002"/>
            <a:ext cx="11424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733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8000" y="198653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82" indent="-719982">
              <a:defRPr/>
            </a:lvl1pPr>
            <a:lvl2pPr marL="1439964" indent="-719982">
              <a:buFontTx/>
              <a:buNone/>
              <a:defRPr/>
            </a:lvl2pPr>
            <a:lvl3pPr marL="2159946" indent="-719982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373E3F-516E-9094-AEBB-641A5ABB74D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r>
              <a:rPr lang="de-DE" dirty="0"/>
              <a:t>.0</a:t>
            </a:r>
            <a:r>
              <a:rPr lang="en-US" altLang="zh-CN" dirty="0"/>
              <a:t>1</a:t>
            </a:r>
            <a:r>
              <a:rPr lang="de-DE" dirty="0"/>
              <a:t>.202</a:t>
            </a:r>
            <a:r>
              <a:rPr lang="en-US" altLang="zh-CN" dirty="0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5C6326-6322-3965-5C8F-E0986937A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lang="en-US" altLang="zh-CN" sz="1200" kern="1200" dirty="0" smtClean="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Metal-conscious Transformer Enhanced CBCT Projection Inpainting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B9F1DB-05BB-A15B-CB97-B5CAF2ADDC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1316765"/>
            <a:ext cx="254000" cy="129626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/>
          <p:cNvSpPr/>
          <p:nvPr userDrawn="1"/>
        </p:nvSpPr>
        <p:spPr>
          <a:xfrm>
            <a:off x="-1" y="2646296"/>
            <a:ext cx="254400" cy="1296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14183ADC-54A6-4090-BC28-E18308C9FF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8" y="1"/>
            <a:ext cx="2079623" cy="9901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2" y="1985668"/>
            <a:ext cx="238124" cy="643233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/>
          <p:cNvSpPr/>
          <p:nvPr userDrawn="1"/>
        </p:nvSpPr>
        <p:spPr>
          <a:xfrm>
            <a:off x="1" y="1309392"/>
            <a:ext cx="238124" cy="64323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9" name="Freihandform 108"/>
          <p:cNvSpPr/>
          <p:nvPr userDrawn="1"/>
        </p:nvSpPr>
        <p:spPr>
          <a:xfrm>
            <a:off x="273052" y="657389"/>
            <a:ext cx="11921931" cy="5924385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74627" y="6600001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r>
              <a:rPr lang="en-US" altLang="zh-CN" dirty="0"/>
              <a:t>Metal-conscious Transformer Enhanced CBCT Projection Inpainting</a:t>
            </a:r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9079787" y="6600000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fld id="{6DC8307C-CD4C-44C9-B73C-A74E39DC2AF5}" type="datetime1">
              <a:rPr lang="de-DE" smtClean="0"/>
              <a:pPr/>
              <a:t>03.02.2023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10969673" y="6600000"/>
            <a:ext cx="96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7AAA4AC3-0886-5F49-82A0-4754B75C3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6586" y="84130"/>
            <a:ext cx="488229" cy="48822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38A08C0-77C1-044D-A91A-155D7C0BBE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40" y="127732"/>
            <a:ext cx="1745925" cy="4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4D697AAA-3F26-49D5-A659-805398AB29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935" y="-11687"/>
            <a:ext cx="1427957" cy="679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50" Type="http://schemas.openxmlformats.org/officeDocument/2006/relationships/image" Target="../media/image82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9" Type="http://schemas.openxmlformats.org/officeDocument/2006/relationships/image" Target="../media/image62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7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8" Type="http://schemas.openxmlformats.org/officeDocument/2006/relationships/image" Target="../media/image41.png"/><Relationship Id="rId51" Type="http://schemas.openxmlformats.org/officeDocument/2006/relationships/image" Target="../media/image85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4" Type="http://schemas.openxmlformats.org/officeDocument/2006/relationships/image" Target="../media/image3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34.ti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35.png"/><Relationship Id="rId26" Type="http://schemas.openxmlformats.org/officeDocument/2006/relationships/image" Target="../media/image95.png"/><Relationship Id="rId21" Type="http://schemas.openxmlformats.org/officeDocument/2006/relationships/image" Target="../media/image54.png"/><Relationship Id="rId12" Type="http://schemas.openxmlformats.org/officeDocument/2006/relationships/image" Target="../media/image89.png"/><Relationship Id="rId17" Type="http://schemas.openxmlformats.org/officeDocument/2006/relationships/image" Target="../media/image31.tif"/><Relationship Id="rId25" Type="http://schemas.openxmlformats.org/officeDocument/2006/relationships/image" Target="../media/image94.png"/><Relationship Id="rId16" Type="http://schemas.openxmlformats.org/officeDocument/2006/relationships/image" Target="../media/image9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88.png"/><Relationship Id="rId24" Type="http://schemas.openxmlformats.org/officeDocument/2006/relationships/image" Target="../media/image93.png"/><Relationship Id="rId15" Type="http://schemas.openxmlformats.org/officeDocument/2006/relationships/image" Target="../media/image900.png"/><Relationship Id="rId23" Type="http://schemas.openxmlformats.org/officeDocument/2006/relationships/image" Target="../media/image30.png"/><Relationship Id="rId10" Type="http://schemas.openxmlformats.org/officeDocument/2006/relationships/image" Target="../media/image99.png"/><Relationship Id="rId19" Type="http://schemas.openxmlformats.org/officeDocument/2006/relationships/image" Target="../media/image36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"/><Relationship Id="rId3" Type="http://schemas.openxmlformats.org/officeDocument/2006/relationships/image" Target="../media/image30.png"/><Relationship Id="rId7" Type="http://schemas.openxmlformats.org/officeDocument/2006/relationships/image" Target="../media/image4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9.png"/><Relationship Id="rId7" Type="http://schemas.openxmlformats.org/officeDocument/2006/relationships/image" Target="../media/image10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30.png"/><Relationship Id="rId7" Type="http://schemas.openxmlformats.org/officeDocument/2006/relationships/image" Target="../media/image31.ti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0.png"/><Relationship Id="rId11" Type="http://schemas.openxmlformats.org/officeDocument/2006/relationships/image" Target="../media/image116.png"/><Relationship Id="rId5" Type="http://schemas.openxmlformats.org/officeDocument/2006/relationships/image" Target="../media/image560.png"/><Relationship Id="rId10" Type="http://schemas.openxmlformats.org/officeDocument/2006/relationships/image" Target="../media/image600.png"/><Relationship Id="rId4" Type="http://schemas.openxmlformats.org/officeDocument/2006/relationships/image" Target="../media/image550.png"/><Relationship Id="rId9" Type="http://schemas.openxmlformats.org/officeDocument/2006/relationships/image" Target="../media/image5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68852" y="1453663"/>
            <a:ext cx="11742297" cy="592852"/>
          </a:xfrm>
        </p:spPr>
        <p:txBody>
          <a:bodyPr>
            <a:noAutofit/>
          </a:bodyPr>
          <a:lstStyle>
            <a:defPPr>
              <a:defRPr lang="de-DE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altLang="zh-CN" sz="2000" dirty="0">
                <a:solidFill>
                  <a:schemeClr val="bg1"/>
                </a:solidFill>
              </a:rPr>
            </a:br>
            <a:r>
              <a:rPr lang="en-US" altLang="zh-CN" sz="2000" dirty="0">
                <a:solidFill>
                  <a:schemeClr val="bg1"/>
                </a:solidFill>
              </a:rPr>
              <a:t>Metal-conscious Transformer Enhanced CBCT Projection Inpainting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B6EA57-BCDF-6747-9460-D2408DC3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541" y="121371"/>
            <a:ext cx="1016000" cy="101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F6494E-6B5C-2B46-AE3B-BD46A60E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6" y="154835"/>
            <a:ext cx="3874304" cy="9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5F6ACD6-CE36-A1E9-E9A8-8F05FB59A797}"/>
              </a:ext>
            </a:extLst>
          </p:cNvPr>
          <p:cNvGrpSpPr/>
          <p:nvPr/>
        </p:nvGrpSpPr>
        <p:grpSpPr>
          <a:xfrm>
            <a:off x="368852" y="2847224"/>
            <a:ext cx="6022983" cy="819892"/>
            <a:chOff x="368852" y="2847224"/>
            <a:chExt cx="6022983" cy="819892"/>
          </a:xfrm>
        </p:grpSpPr>
        <p:sp>
          <p:nvSpPr>
            <p:cNvPr id="7" name="Untertitel 4">
              <a:extLst>
                <a:ext uri="{FF2B5EF4-FFF2-40B4-BE49-F238E27FC236}">
                  <a16:creationId xmlns:a16="http://schemas.microsoft.com/office/drawing/2014/main" id="{DABBDBDA-D6CA-3D49-8933-2F7DDF6410AC}"/>
                </a:ext>
              </a:extLst>
            </p:cNvPr>
            <p:cNvSpPr txBox="1">
              <a:spLocks/>
            </p:cNvSpPr>
            <p:nvPr/>
          </p:nvSpPr>
          <p:spPr>
            <a:xfrm>
              <a:off x="384000" y="2847224"/>
              <a:ext cx="1224667" cy="407705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defPPr>
                <a:defRPr lang="de-DE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Reporter:</a:t>
              </a:r>
              <a:endParaRPr lang="de-AT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Untertitel 4">
              <a:extLst>
                <a:ext uri="{FF2B5EF4-FFF2-40B4-BE49-F238E27FC236}">
                  <a16:creationId xmlns:a16="http://schemas.microsoft.com/office/drawing/2014/main" id="{CA649CD1-13A9-4D99-B083-F8224493A26D}"/>
                </a:ext>
              </a:extLst>
            </p:cNvPr>
            <p:cNvSpPr txBox="1">
              <a:spLocks/>
            </p:cNvSpPr>
            <p:nvPr/>
          </p:nvSpPr>
          <p:spPr>
            <a:xfrm>
              <a:off x="1753772" y="2847224"/>
              <a:ext cx="4638063" cy="407705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defPPr>
                <a:defRPr lang="de-DE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</a:rPr>
                <a:t>Yangkong</a:t>
              </a:r>
              <a:r>
                <a:rPr lang="en-US" altLang="zh-CN" sz="1400" dirty="0">
                  <a:solidFill>
                    <a:schemeClr val="bg1"/>
                  </a:solidFill>
                </a:rPr>
                <a:t> Wang</a:t>
              </a:r>
              <a:endParaRPr lang="de-AT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5" name="Untertitel 4">
              <a:extLst>
                <a:ext uri="{FF2B5EF4-FFF2-40B4-BE49-F238E27FC236}">
                  <a16:creationId xmlns:a16="http://schemas.microsoft.com/office/drawing/2014/main" id="{F64AE6FC-65D7-F835-C269-9CD4EEAC1731}"/>
                </a:ext>
              </a:extLst>
            </p:cNvPr>
            <p:cNvSpPr txBox="1">
              <a:spLocks/>
            </p:cNvSpPr>
            <p:nvPr/>
          </p:nvSpPr>
          <p:spPr>
            <a:xfrm>
              <a:off x="368852" y="3259411"/>
              <a:ext cx="1224667" cy="407705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defPPr>
                <a:defRPr lang="de-DE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Advisor :</a:t>
              </a:r>
              <a:endParaRPr lang="de-AT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6" name="Untertitel 4">
              <a:extLst>
                <a:ext uri="{FF2B5EF4-FFF2-40B4-BE49-F238E27FC236}">
                  <a16:creationId xmlns:a16="http://schemas.microsoft.com/office/drawing/2014/main" id="{FA5A714F-F599-49C1-22B4-3C9D8F99B195}"/>
                </a:ext>
              </a:extLst>
            </p:cNvPr>
            <p:cNvSpPr txBox="1">
              <a:spLocks/>
            </p:cNvSpPr>
            <p:nvPr/>
          </p:nvSpPr>
          <p:spPr>
            <a:xfrm>
              <a:off x="1738624" y="3259411"/>
              <a:ext cx="4638063" cy="407705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defPPr>
                <a:defRPr lang="de-DE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400" dirty="0">
                  <a:solidFill>
                    <a:schemeClr val="bg1"/>
                  </a:solidFill>
                </a:rPr>
                <a:t>M. Sc. Fuxin Fan, Prof. Dr.-Ing. 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habil</a:t>
              </a:r>
              <a:r>
                <a:rPr lang="en-US" altLang="zh-CN" sz="1400" dirty="0">
                  <a:solidFill>
                    <a:schemeClr val="bg1"/>
                  </a:solidFill>
                </a:rPr>
                <a:t>. Andreas Maier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5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87C2B8-E7D7-2E4C-6430-539CD751DE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BE1AE0-D77C-A646-05EB-DFB42FE950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35CA96-E3A9-20C7-54DD-A713C24AB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4CCA8AF-A1BB-3A48-9896-BC7E7A057D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MPN - Mask Pyramid Network [5]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图片包含 室内, 桌子, 小, 黑暗&#10;&#10;描述已自动生成">
            <a:extLst>
              <a:ext uri="{FF2B5EF4-FFF2-40B4-BE49-F238E27FC236}">
                <a16:creationId xmlns:a16="http://schemas.microsoft.com/office/drawing/2014/main" id="{54E1BFDF-634B-C5BE-AD7B-6A3B85902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78" y="2012011"/>
            <a:ext cx="1562240" cy="1532932"/>
          </a:xfrm>
          <a:prstGeom prst="rect">
            <a:avLst/>
          </a:prstGeom>
        </p:spPr>
      </p:pic>
      <p:pic>
        <p:nvPicPr>
          <p:cNvPr id="8" name="图片 7" descr="蓝色的花瓶&#10;&#10;中度可信度描述已自动生成">
            <a:extLst>
              <a:ext uri="{FF2B5EF4-FFF2-40B4-BE49-F238E27FC236}">
                <a16:creationId xmlns:a16="http://schemas.microsoft.com/office/drawing/2014/main" id="{230C395D-4D15-365F-9F80-1C730E307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42" y="2012011"/>
            <a:ext cx="1562239" cy="15329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653CA3-9FB4-D767-5150-D7EB8B31C3E2}"/>
              </a:ext>
            </a:extLst>
          </p:cNvPr>
          <p:cNvSpPr/>
          <p:nvPr/>
        </p:nvSpPr>
        <p:spPr>
          <a:xfrm>
            <a:off x="4532720" y="2314856"/>
            <a:ext cx="155304" cy="92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59A371-6040-4B79-EE99-293A2412C331}"/>
              </a:ext>
            </a:extLst>
          </p:cNvPr>
          <p:cNvSpPr/>
          <p:nvPr/>
        </p:nvSpPr>
        <p:spPr>
          <a:xfrm>
            <a:off x="5103806" y="2489310"/>
            <a:ext cx="218714" cy="5807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4CB457-831E-A0FB-6D5E-DA5505213A37}"/>
              </a:ext>
            </a:extLst>
          </p:cNvPr>
          <p:cNvSpPr/>
          <p:nvPr/>
        </p:nvSpPr>
        <p:spPr>
          <a:xfrm>
            <a:off x="5742785" y="2595058"/>
            <a:ext cx="312448" cy="3668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96184D-C467-6455-AEFA-803AE758EE68}"/>
              </a:ext>
            </a:extLst>
          </p:cNvPr>
          <p:cNvSpPr/>
          <p:nvPr/>
        </p:nvSpPr>
        <p:spPr>
          <a:xfrm>
            <a:off x="3960460" y="2166521"/>
            <a:ext cx="152263" cy="12263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9">
            <a:extLst>
              <a:ext uri="{FF2B5EF4-FFF2-40B4-BE49-F238E27FC236}">
                <a16:creationId xmlns:a16="http://schemas.microsoft.com/office/drawing/2014/main" id="{20E286D6-15B6-37BE-7C63-A885EDFC87EC}"/>
              </a:ext>
            </a:extLst>
          </p:cNvPr>
          <p:cNvSpPr/>
          <p:nvPr/>
        </p:nvSpPr>
        <p:spPr>
          <a:xfrm>
            <a:off x="3433783" y="2012011"/>
            <a:ext cx="109357" cy="15329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26334B-1921-8289-A483-C689480190F2}"/>
              </a:ext>
            </a:extLst>
          </p:cNvPr>
          <p:cNvSpPr/>
          <p:nvPr/>
        </p:nvSpPr>
        <p:spPr>
          <a:xfrm>
            <a:off x="6475498" y="2595058"/>
            <a:ext cx="312448" cy="3668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2D1DB4-0B3C-19E6-572B-BABA73A5DCB8}"/>
              </a:ext>
            </a:extLst>
          </p:cNvPr>
          <p:cNvSpPr/>
          <p:nvPr/>
        </p:nvSpPr>
        <p:spPr>
          <a:xfrm>
            <a:off x="7208211" y="2488090"/>
            <a:ext cx="218714" cy="5807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05F402-587D-600F-184C-1B03AFA43DB8}"/>
              </a:ext>
            </a:extLst>
          </p:cNvPr>
          <p:cNvSpPr/>
          <p:nvPr/>
        </p:nvSpPr>
        <p:spPr>
          <a:xfrm>
            <a:off x="7843277" y="2315548"/>
            <a:ext cx="155304" cy="92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DF9034-7DBC-F3E3-925A-1CAEECA8A4CD}"/>
              </a:ext>
            </a:extLst>
          </p:cNvPr>
          <p:cNvSpPr/>
          <p:nvPr/>
        </p:nvSpPr>
        <p:spPr>
          <a:xfrm>
            <a:off x="8414933" y="2165996"/>
            <a:ext cx="152263" cy="12263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9">
            <a:extLst>
              <a:ext uri="{FF2B5EF4-FFF2-40B4-BE49-F238E27FC236}">
                <a16:creationId xmlns:a16="http://schemas.microsoft.com/office/drawing/2014/main" id="{2A828722-B09F-9D86-840C-A7170FF71D03}"/>
              </a:ext>
            </a:extLst>
          </p:cNvPr>
          <p:cNvSpPr/>
          <p:nvPr/>
        </p:nvSpPr>
        <p:spPr>
          <a:xfrm>
            <a:off x="8983548" y="2012703"/>
            <a:ext cx="109357" cy="15329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C436529-486C-F8AA-7048-255CB1B8E851}"/>
              </a:ext>
            </a:extLst>
          </p:cNvPr>
          <p:cNvCxnSpPr>
            <a:cxnSpLocks/>
          </p:cNvCxnSpPr>
          <p:nvPr/>
        </p:nvCxnSpPr>
        <p:spPr>
          <a:xfrm flipH="1">
            <a:off x="5213163" y="2166467"/>
            <a:ext cx="2104405" cy="54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3337A49-2D0E-FA21-27A7-1AD963D179F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13163" y="2182810"/>
            <a:ext cx="0" cy="306500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CAC28EF-6A5D-6AC3-5B7B-E5F2A7E3BDD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317568" y="2182810"/>
            <a:ext cx="0" cy="30528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D97309-55A8-8A12-B86A-B3BF311DAB0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610372" y="1917645"/>
            <a:ext cx="0" cy="397211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762E8A5-DC56-27B1-7FA6-DFC754CFB29E}"/>
              </a:ext>
            </a:extLst>
          </p:cNvPr>
          <p:cNvCxnSpPr>
            <a:cxnSpLocks/>
          </p:cNvCxnSpPr>
          <p:nvPr/>
        </p:nvCxnSpPr>
        <p:spPr>
          <a:xfrm flipH="1">
            <a:off x="4610372" y="1917645"/>
            <a:ext cx="3310557" cy="0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628E18C-42A9-F0EA-F5D3-B8E3C345AF2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920929" y="1926610"/>
            <a:ext cx="0" cy="388938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7656BF1-B6F6-BA40-B37F-C1C016D79AA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036592" y="1673790"/>
            <a:ext cx="0" cy="492731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89C6E9B-9450-B2DC-DF60-EB55FB0CFB1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88462" y="1418302"/>
            <a:ext cx="0" cy="593709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83E9293-C5F5-BF48-6D84-A2A87A68F65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491065" y="1682755"/>
            <a:ext cx="0" cy="483241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7DE4AD5-2266-B819-7117-821F552A2A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038227" y="1427267"/>
            <a:ext cx="0" cy="585436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2A557D9-AB07-C827-C01E-194E2869A7FC}"/>
              </a:ext>
            </a:extLst>
          </p:cNvPr>
          <p:cNvCxnSpPr>
            <a:cxnSpLocks/>
          </p:cNvCxnSpPr>
          <p:nvPr/>
        </p:nvCxnSpPr>
        <p:spPr>
          <a:xfrm flipH="1">
            <a:off x="3488462" y="1418302"/>
            <a:ext cx="5549765" cy="0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FC2E895-A0C5-07D7-750E-EE7AD2E27B79}"/>
              </a:ext>
            </a:extLst>
          </p:cNvPr>
          <p:cNvCxnSpPr>
            <a:cxnSpLocks/>
          </p:cNvCxnSpPr>
          <p:nvPr/>
        </p:nvCxnSpPr>
        <p:spPr>
          <a:xfrm flipH="1">
            <a:off x="4036592" y="1673790"/>
            <a:ext cx="4454473" cy="0"/>
          </a:xfrm>
          <a:prstGeom prst="line">
            <a:avLst/>
          </a:prstGeom>
          <a:ln w="15875">
            <a:prstDash val="sys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447">
            <a:extLst>
              <a:ext uri="{FF2B5EF4-FFF2-40B4-BE49-F238E27FC236}">
                <a16:creationId xmlns:a16="http://schemas.microsoft.com/office/drawing/2014/main" id="{1CD14D36-2F91-261A-4E69-A5D8FBB1C58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688024" y="2778477"/>
            <a:ext cx="415782" cy="12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447">
            <a:extLst>
              <a:ext uri="{FF2B5EF4-FFF2-40B4-BE49-F238E27FC236}">
                <a16:creationId xmlns:a16="http://schemas.microsoft.com/office/drawing/2014/main" id="{477C2AE8-1B40-9D8B-B049-3617A078857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013518" y="2778477"/>
            <a:ext cx="4202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447">
            <a:extLst>
              <a:ext uri="{FF2B5EF4-FFF2-40B4-BE49-F238E27FC236}">
                <a16:creationId xmlns:a16="http://schemas.microsoft.com/office/drawing/2014/main" id="{BCA9FD0C-211B-EE20-93F1-51299E910A0E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543140" y="2778477"/>
            <a:ext cx="417320" cy="12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447">
            <a:extLst>
              <a:ext uri="{FF2B5EF4-FFF2-40B4-BE49-F238E27FC236}">
                <a16:creationId xmlns:a16="http://schemas.microsoft.com/office/drawing/2014/main" id="{6306B6D1-17C7-FACB-2CDC-AD0BF2C91E9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4112723" y="2778477"/>
            <a:ext cx="419997" cy="12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447">
            <a:extLst>
              <a:ext uri="{FF2B5EF4-FFF2-40B4-BE49-F238E27FC236}">
                <a16:creationId xmlns:a16="http://schemas.microsoft.com/office/drawing/2014/main" id="{750EC12F-7F5B-767D-4920-6F6260894D4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22520" y="2779697"/>
            <a:ext cx="4202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447">
            <a:extLst>
              <a:ext uri="{FF2B5EF4-FFF2-40B4-BE49-F238E27FC236}">
                <a16:creationId xmlns:a16="http://schemas.microsoft.com/office/drawing/2014/main" id="{B2C18033-D657-B59A-0F5D-B2400A9FB68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6055233" y="2778477"/>
            <a:ext cx="4202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447">
            <a:extLst>
              <a:ext uri="{FF2B5EF4-FFF2-40B4-BE49-F238E27FC236}">
                <a16:creationId xmlns:a16="http://schemas.microsoft.com/office/drawing/2014/main" id="{03035301-5B81-BD7D-6641-EE2338CBF39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787946" y="2778477"/>
            <a:ext cx="4202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447">
            <a:extLst>
              <a:ext uri="{FF2B5EF4-FFF2-40B4-BE49-F238E27FC236}">
                <a16:creationId xmlns:a16="http://schemas.microsoft.com/office/drawing/2014/main" id="{2AC96C98-A2AF-D6F0-1EE1-B6A796A3728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426925" y="2778477"/>
            <a:ext cx="416352" cy="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447">
            <a:extLst>
              <a:ext uri="{FF2B5EF4-FFF2-40B4-BE49-F238E27FC236}">
                <a16:creationId xmlns:a16="http://schemas.microsoft.com/office/drawing/2014/main" id="{92B02222-9A12-CA36-06F4-D7D0684ECBC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998581" y="2779169"/>
            <a:ext cx="41635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447">
            <a:extLst>
              <a:ext uri="{FF2B5EF4-FFF2-40B4-BE49-F238E27FC236}">
                <a16:creationId xmlns:a16="http://schemas.microsoft.com/office/drawing/2014/main" id="{0D5776FB-AB90-3422-2EAA-58AC0BC104D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567196" y="2779169"/>
            <a:ext cx="41635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47">
            <a:extLst>
              <a:ext uri="{FF2B5EF4-FFF2-40B4-BE49-F238E27FC236}">
                <a16:creationId xmlns:a16="http://schemas.microsoft.com/office/drawing/2014/main" id="{49338FDA-5418-142D-33E8-3ACDFE97F9B5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 flipV="1">
            <a:off x="9092905" y="2778477"/>
            <a:ext cx="410337" cy="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430015F-6D1C-0F58-C20B-3B95D21F4164}"/>
              </a:ext>
            </a:extLst>
          </p:cNvPr>
          <p:cNvGrpSpPr/>
          <p:nvPr/>
        </p:nvGrpSpPr>
        <p:grpSpPr>
          <a:xfrm>
            <a:off x="1329933" y="2961896"/>
            <a:ext cx="4664410" cy="2727366"/>
            <a:chOff x="1329933" y="2961896"/>
            <a:chExt cx="4664410" cy="272736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0C1595C-E9AF-1A47-CA36-0AF8BD375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" r="-1"/>
            <a:stretch/>
          </p:blipFill>
          <p:spPr>
            <a:xfrm>
              <a:off x="1451279" y="4029039"/>
              <a:ext cx="1562239" cy="1532932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FDCCECC-4CEB-7B9F-4440-5C5F47D7CD71}"/>
                </a:ext>
              </a:extLst>
            </p:cNvPr>
            <p:cNvSpPr/>
            <p:nvPr/>
          </p:nvSpPr>
          <p:spPr>
            <a:xfrm>
              <a:off x="4577739" y="4331880"/>
              <a:ext cx="62490" cy="9272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F2B3D2-D4D8-14E6-DE2A-95019634B833}"/>
                </a:ext>
              </a:extLst>
            </p:cNvPr>
            <p:cNvSpPr/>
            <p:nvPr/>
          </p:nvSpPr>
          <p:spPr>
            <a:xfrm>
              <a:off x="4000996" y="4179500"/>
              <a:ext cx="62490" cy="1226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4CB2BE4-A409-5058-6ABA-F195977E5720}"/>
                </a:ext>
              </a:extLst>
            </p:cNvPr>
            <p:cNvSpPr/>
            <p:nvPr/>
          </p:nvSpPr>
          <p:spPr>
            <a:xfrm>
              <a:off x="3457747" y="4029039"/>
              <a:ext cx="62490" cy="15329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39C905C-DA82-C3F7-4A9B-1011A4F38BFE}"/>
                </a:ext>
              </a:extLst>
            </p:cNvPr>
            <p:cNvSpPr/>
            <p:nvPr/>
          </p:nvSpPr>
          <p:spPr>
            <a:xfrm flipH="1">
              <a:off x="5186532" y="4502288"/>
              <a:ext cx="62491" cy="58077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C5708F-BC8E-391A-0820-D2BCBE5B82AE}"/>
                </a:ext>
              </a:extLst>
            </p:cNvPr>
            <p:cNvSpPr/>
            <p:nvPr/>
          </p:nvSpPr>
          <p:spPr>
            <a:xfrm flipH="1">
              <a:off x="5859101" y="4612082"/>
              <a:ext cx="57838" cy="366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8">
              <a:extLst>
                <a:ext uri="{FF2B5EF4-FFF2-40B4-BE49-F238E27FC236}">
                  <a16:creationId xmlns:a16="http://schemas.microsoft.com/office/drawing/2014/main" id="{2E3B5160-C21B-2289-D7BB-7BBA08D9C8AA}"/>
                </a:ext>
              </a:extLst>
            </p:cNvPr>
            <p:cNvCxnSpPr>
              <a:cxnSpLocks/>
              <a:stCxn id="46" idx="0"/>
              <a:endCxn id="13" idx="2"/>
            </p:cNvCxnSpPr>
            <p:nvPr/>
          </p:nvCxnSpPr>
          <p:spPr>
            <a:xfrm flipH="1" flipV="1">
              <a:off x="3488462" y="3544943"/>
              <a:ext cx="530" cy="48409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直接箭头连接符 8">
              <a:extLst>
                <a:ext uri="{FF2B5EF4-FFF2-40B4-BE49-F238E27FC236}">
                  <a16:creationId xmlns:a16="http://schemas.microsoft.com/office/drawing/2014/main" id="{C9B45864-39A5-96A4-DACE-9A3FD4E22AF2}"/>
                </a:ext>
              </a:extLst>
            </p:cNvPr>
            <p:cNvCxnSpPr>
              <a:cxnSpLocks/>
              <a:stCxn id="45" idx="0"/>
              <a:endCxn id="12" idx="2"/>
            </p:cNvCxnSpPr>
            <p:nvPr/>
          </p:nvCxnSpPr>
          <p:spPr>
            <a:xfrm flipV="1">
              <a:off x="4032241" y="3392867"/>
              <a:ext cx="4351" cy="786633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直接箭头连接符 8">
              <a:extLst>
                <a:ext uri="{FF2B5EF4-FFF2-40B4-BE49-F238E27FC236}">
                  <a16:creationId xmlns:a16="http://schemas.microsoft.com/office/drawing/2014/main" id="{F1844DDB-F021-1B27-9F60-A7DDBE0180B0}"/>
                </a:ext>
              </a:extLst>
            </p:cNvPr>
            <p:cNvCxnSpPr>
              <a:cxnSpLocks/>
              <a:stCxn id="44" idx="0"/>
              <a:endCxn id="9" idx="2"/>
            </p:cNvCxnSpPr>
            <p:nvPr/>
          </p:nvCxnSpPr>
          <p:spPr>
            <a:xfrm flipV="1">
              <a:off x="4608984" y="3242098"/>
              <a:ext cx="1388" cy="1089782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箭头连接符 8">
              <a:extLst>
                <a:ext uri="{FF2B5EF4-FFF2-40B4-BE49-F238E27FC236}">
                  <a16:creationId xmlns:a16="http://schemas.microsoft.com/office/drawing/2014/main" id="{BBB43EC3-95CB-36E8-2ED2-611C0A47B18E}"/>
                </a:ext>
              </a:extLst>
            </p:cNvPr>
            <p:cNvCxnSpPr>
              <a:cxnSpLocks/>
              <a:stCxn id="47" idx="0"/>
              <a:endCxn id="10" idx="2"/>
            </p:cNvCxnSpPr>
            <p:nvPr/>
          </p:nvCxnSpPr>
          <p:spPr>
            <a:xfrm flipH="1" flipV="1">
              <a:off x="5213163" y="3070083"/>
              <a:ext cx="4614" cy="1432205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直接箭头连接符 8">
              <a:extLst>
                <a:ext uri="{FF2B5EF4-FFF2-40B4-BE49-F238E27FC236}">
                  <a16:creationId xmlns:a16="http://schemas.microsoft.com/office/drawing/2014/main" id="{16B35E79-B6A1-F6BB-8D65-A83A6DB9F0FE}"/>
                </a:ext>
              </a:extLst>
            </p:cNvPr>
            <p:cNvCxnSpPr>
              <a:cxnSpLocks/>
              <a:stCxn id="48" idx="0"/>
              <a:endCxn id="11" idx="2"/>
            </p:cNvCxnSpPr>
            <p:nvPr/>
          </p:nvCxnSpPr>
          <p:spPr>
            <a:xfrm flipV="1">
              <a:off x="5888020" y="2961896"/>
              <a:ext cx="10989" cy="165018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直接箭头连接符 447">
              <a:extLst>
                <a:ext uri="{FF2B5EF4-FFF2-40B4-BE49-F238E27FC236}">
                  <a16:creationId xmlns:a16="http://schemas.microsoft.com/office/drawing/2014/main" id="{64E5D9AA-6194-2A7A-5EB2-066ABAD303C6}"/>
                </a:ext>
              </a:extLst>
            </p:cNvPr>
            <p:cNvCxnSpPr>
              <a:cxnSpLocks/>
              <a:stCxn id="47" idx="1"/>
              <a:endCxn id="48" idx="3"/>
            </p:cNvCxnSpPr>
            <p:nvPr/>
          </p:nvCxnSpPr>
          <p:spPr>
            <a:xfrm>
              <a:off x="5249023" y="4792674"/>
              <a:ext cx="610078" cy="28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47">
              <a:extLst>
                <a:ext uri="{FF2B5EF4-FFF2-40B4-BE49-F238E27FC236}">
                  <a16:creationId xmlns:a16="http://schemas.microsoft.com/office/drawing/2014/main" id="{71D48F27-8C2A-F2D0-7A51-576588BDAB67}"/>
                </a:ext>
              </a:extLst>
            </p:cNvPr>
            <p:cNvCxnSpPr>
              <a:cxnSpLocks/>
              <a:stCxn id="44" idx="3"/>
              <a:endCxn id="47" idx="3"/>
            </p:cNvCxnSpPr>
            <p:nvPr/>
          </p:nvCxnSpPr>
          <p:spPr>
            <a:xfrm flipV="1">
              <a:off x="4640229" y="4792674"/>
              <a:ext cx="546303" cy="28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47">
              <a:extLst>
                <a:ext uri="{FF2B5EF4-FFF2-40B4-BE49-F238E27FC236}">
                  <a16:creationId xmlns:a16="http://schemas.microsoft.com/office/drawing/2014/main" id="{77547187-68B8-6145-9855-CA72AF457698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>
              <a:off x="4063486" y="4792673"/>
              <a:ext cx="514253" cy="282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447">
              <a:extLst>
                <a:ext uri="{FF2B5EF4-FFF2-40B4-BE49-F238E27FC236}">
                  <a16:creationId xmlns:a16="http://schemas.microsoft.com/office/drawing/2014/main" id="{7727FC0F-E8FD-1F00-0709-D4063A956719}"/>
                </a:ext>
              </a:extLst>
            </p:cNvPr>
            <p:cNvCxnSpPr>
              <a:cxnSpLocks/>
              <a:stCxn id="46" idx="3"/>
              <a:endCxn id="45" idx="1"/>
            </p:cNvCxnSpPr>
            <p:nvPr/>
          </p:nvCxnSpPr>
          <p:spPr>
            <a:xfrm flipV="1">
              <a:off x="3520237" y="4792673"/>
              <a:ext cx="480759" cy="28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447">
              <a:extLst>
                <a:ext uri="{FF2B5EF4-FFF2-40B4-BE49-F238E27FC236}">
                  <a16:creationId xmlns:a16="http://schemas.microsoft.com/office/drawing/2014/main" id="{40D5E42A-6D07-901A-BD61-A6BA1B789DCC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 flipV="1">
              <a:off x="3013518" y="4795503"/>
              <a:ext cx="444229" cy="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A3D623F-ECE1-6C36-A54F-5D824B6E4C02}"/>
                </a:ext>
              </a:extLst>
            </p:cNvPr>
            <p:cNvSpPr txBox="1"/>
            <p:nvPr/>
          </p:nvSpPr>
          <p:spPr>
            <a:xfrm>
              <a:off x="1384604" y="3741358"/>
              <a:ext cx="19752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1000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ask </a:t>
              </a: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1000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yramid Network (MPN)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EEECE73-4111-C6AF-BC53-10FEADF23ADE}"/>
                </a:ext>
              </a:extLst>
            </p:cNvPr>
            <p:cNvSpPr/>
            <p:nvPr/>
          </p:nvSpPr>
          <p:spPr>
            <a:xfrm>
              <a:off x="1329933" y="3705719"/>
              <a:ext cx="4664410" cy="19835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8DBE3F9-2892-32C6-838D-F8E31F5222F1}"/>
              </a:ext>
            </a:extLst>
          </p:cNvPr>
          <p:cNvGrpSpPr/>
          <p:nvPr/>
        </p:nvGrpSpPr>
        <p:grpSpPr>
          <a:xfrm>
            <a:off x="4341186" y="5989422"/>
            <a:ext cx="3844315" cy="213294"/>
            <a:chOff x="4117536" y="7344244"/>
            <a:chExt cx="4538393" cy="256618"/>
          </a:xfrm>
        </p:grpSpPr>
        <p:grpSp>
          <p:nvGrpSpPr>
            <p:cNvPr id="62" name="Group 443">
              <a:extLst>
                <a:ext uri="{FF2B5EF4-FFF2-40B4-BE49-F238E27FC236}">
                  <a16:creationId xmlns:a16="http://schemas.microsoft.com/office/drawing/2014/main" id="{36475E00-219E-6EDB-4DD7-518B0B5670CF}"/>
                </a:ext>
              </a:extLst>
            </p:cNvPr>
            <p:cNvGrpSpPr/>
            <p:nvPr/>
          </p:nvGrpSpPr>
          <p:grpSpPr>
            <a:xfrm>
              <a:off x="4117536" y="7344244"/>
              <a:ext cx="1337866" cy="246221"/>
              <a:chOff x="1537122" y="6168535"/>
              <a:chExt cx="1305733" cy="240308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25AA711-AE11-2D43-3183-6A6C714AC863}"/>
                  </a:ext>
                </a:extLst>
              </p:cNvPr>
              <p:cNvSpPr/>
              <p:nvPr/>
            </p:nvSpPr>
            <p:spPr>
              <a:xfrm>
                <a:off x="1537122" y="6228853"/>
                <a:ext cx="293914" cy="16913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182">
                <a:extLst>
                  <a:ext uri="{FF2B5EF4-FFF2-40B4-BE49-F238E27FC236}">
                    <a16:creationId xmlns:a16="http://schemas.microsoft.com/office/drawing/2014/main" id="{71B8192C-0642-2CA7-93B4-090F44CAC1E3}"/>
                  </a:ext>
                </a:extLst>
              </p:cNvPr>
              <p:cNvSpPr txBox="1"/>
              <p:nvPr/>
            </p:nvSpPr>
            <p:spPr>
              <a:xfrm>
                <a:off x="1801778" y="6168535"/>
                <a:ext cx="1041077" cy="240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 Block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Group 442">
              <a:extLst>
                <a:ext uri="{FF2B5EF4-FFF2-40B4-BE49-F238E27FC236}">
                  <a16:creationId xmlns:a16="http://schemas.microsoft.com/office/drawing/2014/main" id="{084C4C06-898E-2B72-058F-565B71C3EEFA}"/>
                </a:ext>
              </a:extLst>
            </p:cNvPr>
            <p:cNvGrpSpPr/>
            <p:nvPr/>
          </p:nvGrpSpPr>
          <p:grpSpPr>
            <a:xfrm>
              <a:off x="5559438" y="7347142"/>
              <a:ext cx="1667116" cy="246221"/>
              <a:chOff x="1537122" y="6419833"/>
              <a:chExt cx="1627075" cy="240308"/>
            </a:xfrm>
          </p:grpSpPr>
          <p:sp>
            <p:nvSpPr>
              <p:cNvPr id="67" name="矩形 5">
                <a:extLst>
                  <a:ext uri="{FF2B5EF4-FFF2-40B4-BE49-F238E27FC236}">
                    <a16:creationId xmlns:a16="http://schemas.microsoft.com/office/drawing/2014/main" id="{9E017F32-4763-F20A-B243-C5C5A60A045F}"/>
                  </a:ext>
                </a:extLst>
              </p:cNvPr>
              <p:cNvSpPr/>
              <p:nvPr/>
            </p:nvSpPr>
            <p:spPr>
              <a:xfrm>
                <a:off x="1537122" y="6473766"/>
                <a:ext cx="293914" cy="1691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182">
                <a:extLst>
                  <a:ext uri="{FF2B5EF4-FFF2-40B4-BE49-F238E27FC236}">
                    <a16:creationId xmlns:a16="http://schemas.microsoft.com/office/drawing/2014/main" id="{DACA2A07-95B5-51DC-8317-45E516FDED75}"/>
                  </a:ext>
                </a:extLst>
              </p:cNvPr>
              <p:cNvSpPr txBox="1"/>
              <p:nvPr/>
            </p:nvSpPr>
            <p:spPr>
              <a:xfrm>
                <a:off x="1842195" y="6419833"/>
                <a:ext cx="1322002" cy="240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Pooling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 556">
              <a:extLst>
                <a:ext uri="{FF2B5EF4-FFF2-40B4-BE49-F238E27FC236}">
                  <a16:creationId xmlns:a16="http://schemas.microsoft.com/office/drawing/2014/main" id="{D78998F4-EB2B-2E34-9234-795FE4E1DCAD}"/>
                </a:ext>
              </a:extLst>
            </p:cNvPr>
            <p:cNvGrpSpPr/>
            <p:nvPr/>
          </p:nvGrpSpPr>
          <p:grpSpPr>
            <a:xfrm>
              <a:off x="7316950" y="7354641"/>
              <a:ext cx="1338979" cy="246221"/>
              <a:chOff x="1537468" y="6230004"/>
              <a:chExt cx="1306819" cy="240307"/>
            </a:xfrm>
          </p:grpSpPr>
          <p:cxnSp>
            <p:nvCxnSpPr>
              <p:cNvPr id="65" name="直接箭头连接符 8">
                <a:extLst>
                  <a:ext uri="{FF2B5EF4-FFF2-40B4-BE49-F238E27FC236}">
                    <a16:creationId xmlns:a16="http://schemas.microsoft.com/office/drawing/2014/main" id="{F1483661-8539-6062-82E9-97034B4B3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468" y="6368504"/>
                <a:ext cx="29547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6" name="文本框 182">
                <a:extLst>
                  <a:ext uri="{FF2B5EF4-FFF2-40B4-BE49-F238E27FC236}">
                    <a16:creationId xmlns:a16="http://schemas.microsoft.com/office/drawing/2014/main" id="{869E3A25-42AE-3ACE-4DF1-907B2A0199D9}"/>
                  </a:ext>
                </a:extLst>
              </p:cNvPr>
              <p:cNvSpPr txBox="1"/>
              <p:nvPr/>
            </p:nvSpPr>
            <p:spPr>
              <a:xfrm>
                <a:off x="1832940" y="6230004"/>
                <a:ext cx="1011347" cy="2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Concatenate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187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D536A6-A028-E837-5342-8C40976F62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900234-9F60-99BE-4A60-DE9141EA7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570224-8EC6-6719-B0BF-D69078D448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A6C2DE6-C3BB-3141-D1F5-F3CB75E749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convolutional MPN [6]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图片包含 室内, 桌子, 小, 黑暗&#10;&#10;描述已自动生成">
            <a:extLst>
              <a:ext uri="{FF2B5EF4-FFF2-40B4-BE49-F238E27FC236}">
                <a16:creationId xmlns:a16="http://schemas.microsoft.com/office/drawing/2014/main" id="{10D192EB-7205-4BF8-D0BA-2C671713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88" y="1963288"/>
            <a:ext cx="3240000" cy="3240000"/>
          </a:xfrm>
          <a:prstGeom prst="rect">
            <a:avLst/>
          </a:prstGeom>
        </p:spPr>
      </p:pic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B2CC625-383B-8D45-2983-71FDC401A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85067"/>
              </p:ext>
            </p:extLst>
          </p:nvPr>
        </p:nvGraphicFramePr>
        <p:xfrm>
          <a:off x="2256888" y="196328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4469699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0846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56430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00"/>
                          </a:solidFill>
                        </a:rPr>
                        <a:t>0.04</a:t>
                      </a:r>
                      <a:endParaRPr lang="zh-CN" altLang="en-US" sz="900" b="1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516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0.07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194474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77FB20C-84B2-7723-E55D-10955CF8E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83731"/>
              </p:ext>
            </p:extLst>
          </p:nvPr>
        </p:nvGraphicFramePr>
        <p:xfrm>
          <a:off x="1654970" y="4115350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4469699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0846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56430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00"/>
                          </a:solidFill>
                        </a:rPr>
                        <a:t>0.04</a:t>
                      </a:r>
                      <a:endParaRPr lang="zh-CN" altLang="en-US" sz="900" b="1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516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0.07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solidFill>
                            <a:srgbClr val="FF0000"/>
                          </a:solidFill>
                        </a:rPr>
                        <a:t>0.04</a:t>
                      </a:r>
                      <a:endParaRPr lang="zh-CN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194474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CE15A58C-A48E-12B8-42AA-33D7278E049E}"/>
              </a:ext>
            </a:extLst>
          </p:cNvPr>
          <p:cNvGrpSpPr/>
          <p:nvPr/>
        </p:nvGrpSpPr>
        <p:grpSpPr>
          <a:xfrm>
            <a:off x="5043283" y="1407472"/>
            <a:ext cx="6028130" cy="2889226"/>
            <a:chOff x="5043283" y="1407472"/>
            <a:chExt cx="6028130" cy="288922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AE6E74D-41F6-11E1-AB0D-56B14557B570}"/>
                </a:ext>
              </a:extLst>
            </p:cNvPr>
            <p:cNvGrpSpPr/>
            <p:nvPr/>
          </p:nvGrpSpPr>
          <p:grpSpPr>
            <a:xfrm>
              <a:off x="5043283" y="1407473"/>
              <a:ext cx="2521655" cy="2889225"/>
              <a:chOff x="502474" y="1686601"/>
              <a:chExt cx="2845727" cy="315714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61F51DF-631F-8B53-FFA0-60DAD539CADA}"/>
                  </a:ext>
                </a:extLst>
              </p:cNvPr>
              <p:cNvSpPr/>
              <p:nvPr/>
            </p:nvSpPr>
            <p:spPr>
              <a:xfrm>
                <a:off x="1258526" y="2154436"/>
                <a:ext cx="444542" cy="26893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 (k3,s1,p1)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6F5284F-FD02-4F52-02A8-91F408067111}"/>
                  </a:ext>
                </a:extLst>
              </p:cNvPr>
              <p:cNvSpPr/>
              <p:nvPr/>
            </p:nvSpPr>
            <p:spPr>
              <a:xfrm>
                <a:off x="1703066" y="2154436"/>
                <a:ext cx="444543" cy="2689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E932126-636D-8650-8CDE-67655855F4CB}"/>
                  </a:ext>
                </a:extLst>
              </p:cNvPr>
              <p:cNvSpPr/>
              <p:nvPr/>
            </p:nvSpPr>
            <p:spPr>
              <a:xfrm>
                <a:off x="2147608" y="2154435"/>
                <a:ext cx="444541" cy="26893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D56960-6AEB-F579-2C2C-A87C0D9AF07E}"/>
                  </a:ext>
                </a:extLst>
              </p:cNvPr>
              <p:cNvSpPr txBox="1"/>
              <p:nvPr/>
            </p:nvSpPr>
            <p:spPr>
              <a:xfrm>
                <a:off x="502474" y="1686601"/>
                <a:ext cx="2845727" cy="40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CNN Block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1A54A91-E1FB-067A-263F-98EAEE2C2C39}"/>
                </a:ext>
              </a:extLst>
            </p:cNvPr>
            <p:cNvCxnSpPr>
              <a:cxnSpLocks/>
            </p:cNvCxnSpPr>
            <p:nvPr/>
          </p:nvCxnSpPr>
          <p:spPr>
            <a:xfrm>
              <a:off x="7152764" y="3066149"/>
              <a:ext cx="12560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901606F-9093-E85B-6798-51C7BF0D5958}"/>
                </a:ext>
              </a:extLst>
            </p:cNvPr>
            <p:cNvGrpSpPr/>
            <p:nvPr/>
          </p:nvGrpSpPr>
          <p:grpSpPr>
            <a:xfrm>
              <a:off x="9889663" y="1835606"/>
              <a:ext cx="1181750" cy="2461091"/>
              <a:chOff x="8190704" y="2154434"/>
              <a:chExt cx="1333623" cy="268930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2A5BB92-F169-DD2B-71F6-4CBB5DEC9510}"/>
                  </a:ext>
                </a:extLst>
              </p:cNvPr>
              <p:cNvSpPr/>
              <p:nvPr/>
            </p:nvSpPr>
            <p:spPr>
              <a:xfrm>
                <a:off x="8190704" y="2154435"/>
                <a:ext cx="444542" cy="26893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 (k3,s1,p1)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286AE60-3519-2A80-6A86-9E7D89ED9AD5}"/>
                  </a:ext>
                </a:extLst>
              </p:cNvPr>
              <p:cNvSpPr/>
              <p:nvPr/>
            </p:nvSpPr>
            <p:spPr>
              <a:xfrm>
                <a:off x="8635244" y="2154435"/>
                <a:ext cx="444543" cy="26893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67631D8-31C5-ABC4-F0BD-377B882E3C14}"/>
                  </a:ext>
                </a:extLst>
              </p:cNvPr>
              <p:cNvSpPr/>
              <p:nvPr/>
            </p:nvSpPr>
            <p:spPr>
              <a:xfrm>
                <a:off x="9079786" y="2154434"/>
                <a:ext cx="444541" cy="26893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9C24E7-49BB-DB10-DF77-669194C239DE}"/>
                </a:ext>
              </a:extLst>
            </p:cNvPr>
            <p:cNvSpPr txBox="1"/>
            <p:nvPr/>
          </p:nvSpPr>
          <p:spPr>
            <a:xfrm>
              <a:off x="8834837" y="1407472"/>
              <a:ext cx="2109651" cy="33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Gated CNN Block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C7F4B58-E041-451A-E307-6C52205D35C2}"/>
                </a:ext>
              </a:extLst>
            </p:cNvPr>
            <p:cNvSpPr/>
            <p:nvPr/>
          </p:nvSpPr>
          <p:spPr>
            <a:xfrm>
              <a:off x="8733875" y="1835606"/>
              <a:ext cx="393917" cy="24610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(k3,s1,p1)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1AE70FF-8FA7-5537-16CD-78A61C87ABCA}"/>
                </a:ext>
              </a:extLst>
            </p:cNvPr>
            <p:cNvSpPr/>
            <p:nvPr/>
          </p:nvSpPr>
          <p:spPr>
            <a:xfrm>
              <a:off x="9093765" y="1835605"/>
              <a:ext cx="393916" cy="24610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2481C0C-E65F-A09D-14E0-DF534E03F8D0}"/>
                </a:ext>
              </a:extLst>
            </p:cNvPr>
            <p:cNvGrpSpPr/>
            <p:nvPr/>
          </p:nvGrpSpPr>
          <p:grpSpPr>
            <a:xfrm>
              <a:off x="9604889" y="2983787"/>
              <a:ext cx="159501" cy="164725"/>
              <a:chOff x="4750731" y="4933880"/>
              <a:chExt cx="540000" cy="53999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519BE52-A6F0-D338-282E-B5E5DFAA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50731" y="4933880"/>
                <a:ext cx="540000" cy="53999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289E4BD-C881-75FA-E88A-E7FD127D69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1680" y="5096907"/>
                <a:ext cx="215999" cy="21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`</a:t>
                </a:r>
                <a:endParaRPr lang="zh-CN" altLang="en-US" dirty="0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00CD65C-4CD2-75A4-6DBC-F1979417A4D7}"/>
              </a:ext>
            </a:extLst>
          </p:cNvPr>
          <p:cNvSpPr txBox="1"/>
          <p:nvPr/>
        </p:nvSpPr>
        <p:spPr>
          <a:xfrm>
            <a:off x="8779531" y="5896488"/>
            <a:ext cx="75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0FADBBB-659D-271D-3750-950A357CC6C1}"/>
              </a:ext>
            </a:extLst>
          </p:cNvPr>
          <p:cNvSpPr/>
          <p:nvPr/>
        </p:nvSpPr>
        <p:spPr>
          <a:xfrm>
            <a:off x="4956888" y="1290915"/>
            <a:ext cx="6707111" cy="4894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图片包含 图示&#10;&#10;描述已自动生成">
            <a:extLst>
              <a:ext uri="{FF2B5EF4-FFF2-40B4-BE49-F238E27FC236}">
                <a16:creationId xmlns:a16="http://schemas.microsoft.com/office/drawing/2014/main" id="{FA697A9B-56B7-4840-42D3-26021858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55" y="4639096"/>
            <a:ext cx="1647561" cy="1098374"/>
          </a:xfrm>
          <a:prstGeom prst="rect">
            <a:avLst/>
          </a:prstGeom>
        </p:spPr>
      </p:pic>
      <p:graphicFrame>
        <p:nvGraphicFramePr>
          <p:cNvPr id="30" name="表格 9">
            <a:extLst>
              <a:ext uri="{FF2B5EF4-FFF2-40B4-BE49-F238E27FC236}">
                <a16:creationId xmlns:a16="http://schemas.microsoft.com/office/drawing/2014/main" id="{1F3A663F-5C63-61A7-1F8C-4E877C072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93737"/>
              </p:ext>
            </p:extLst>
          </p:nvPr>
        </p:nvGraphicFramePr>
        <p:xfrm>
          <a:off x="5687910" y="461268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4469699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0846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56430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516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194474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F642F8C-389C-7020-E9B5-FD8993F89C2E}"/>
              </a:ext>
            </a:extLst>
          </p:cNvPr>
          <p:cNvCxnSpPr>
            <a:cxnSpLocks/>
          </p:cNvCxnSpPr>
          <p:nvPr/>
        </p:nvCxnSpPr>
        <p:spPr>
          <a:xfrm>
            <a:off x="7336485" y="5149034"/>
            <a:ext cx="6930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E1968A86-983B-640C-4A88-25AA7A0B4BD4}"/>
              </a:ext>
            </a:extLst>
          </p:cNvPr>
          <p:cNvSpPr>
            <a:spLocks noChangeAspect="1"/>
          </p:cNvSpPr>
          <p:nvPr/>
        </p:nvSpPr>
        <p:spPr>
          <a:xfrm>
            <a:off x="9960280" y="5116089"/>
            <a:ext cx="63800" cy="658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`</a:t>
            </a:r>
            <a:endParaRPr lang="zh-CN" altLang="en-US" dirty="0"/>
          </a:p>
        </p:txBody>
      </p:sp>
      <p:graphicFrame>
        <p:nvGraphicFramePr>
          <p:cNvPr id="33" name="表格 9">
            <a:extLst>
              <a:ext uri="{FF2B5EF4-FFF2-40B4-BE49-F238E27FC236}">
                <a16:creationId xmlns:a16="http://schemas.microsoft.com/office/drawing/2014/main" id="{1CE30602-4A78-48AE-068F-2B7EDC860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60062"/>
              </p:ext>
            </p:extLst>
          </p:nvPr>
        </p:nvGraphicFramePr>
        <p:xfrm>
          <a:off x="10116797" y="461268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4469699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0846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56430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516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194474"/>
                  </a:ext>
                </a:extLst>
              </a:tr>
            </a:tbl>
          </a:graphicData>
        </a:graphic>
      </p:graphicFrame>
      <p:sp>
        <p:nvSpPr>
          <p:cNvPr id="34" name="左大括号 33">
            <a:extLst>
              <a:ext uri="{FF2B5EF4-FFF2-40B4-BE49-F238E27FC236}">
                <a16:creationId xmlns:a16="http://schemas.microsoft.com/office/drawing/2014/main" id="{84B3025C-625E-4358-641E-186DED63019B}"/>
              </a:ext>
            </a:extLst>
          </p:cNvPr>
          <p:cNvSpPr/>
          <p:nvPr/>
        </p:nvSpPr>
        <p:spPr>
          <a:xfrm rot="16200000">
            <a:off x="9004587" y="5034880"/>
            <a:ext cx="303696" cy="15621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F2CD25C-C8B1-8A46-5EF5-52EC59056ADD}"/>
              </a:ext>
            </a:extLst>
          </p:cNvPr>
          <p:cNvCxnSpPr/>
          <p:nvPr/>
        </p:nvCxnSpPr>
        <p:spPr>
          <a:xfrm flipV="1">
            <a:off x="4956888" y="4446855"/>
            <a:ext cx="670711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7AEADD-DE95-B1AD-6795-50E43AE45D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A06EEE-89D1-FD2C-91CC-BC88715DAB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D08833-F789-B362-E5D9-05EB39799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1203C1B-56DF-E13E-9373-F36284208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 network refer to SETR (Semantic Segmentation</a:t>
            </a:r>
            <a:r>
              <a: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[13]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149CCD-B62A-3218-A5FF-2A9B63493DAF}"/>
              </a:ext>
            </a:extLst>
          </p:cNvPr>
          <p:cNvGrpSpPr/>
          <p:nvPr/>
        </p:nvGrpSpPr>
        <p:grpSpPr>
          <a:xfrm>
            <a:off x="3940529" y="2460097"/>
            <a:ext cx="5300928" cy="3182266"/>
            <a:chOff x="3940529" y="2460097"/>
            <a:chExt cx="5300928" cy="318226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E7144B-CAEB-1807-7C55-FBBBC44A0B1C}"/>
                </a:ext>
              </a:extLst>
            </p:cNvPr>
            <p:cNvSpPr/>
            <p:nvPr/>
          </p:nvSpPr>
          <p:spPr>
            <a:xfrm>
              <a:off x="5196881" y="4162309"/>
              <a:ext cx="73772" cy="11155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0B8D5A-0885-6332-7EE5-05F3925316A0}"/>
                </a:ext>
              </a:extLst>
            </p:cNvPr>
            <p:cNvSpPr/>
            <p:nvPr/>
          </p:nvSpPr>
          <p:spPr>
            <a:xfrm>
              <a:off x="4602043" y="4374921"/>
              <a:ext cx="73772" cy="69035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5FC2EFC-B9FD-6DB9-C450-82AF6931406A}"/>
                </a:ext>
              </a:extLst>
            </p:cNvPr>
            <p:cNvSpPr/>
            <p:nvPr/>
          </p:nvSpPr>
          <p:spPr>
            <a:xfrm>
              <a:off x="3940529" y="4499425"/>
              <a:ext cx="73772" cy="44134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339E37D-38CC-0CBE-4C1C-F1B97D0B4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" r="-1"/>
            <a:stretch/>
          </p:blipFill>
          <p:spPr>
            <a:xfrm>
              <a:off x="7397160" y="3798066"/>
              <a:ext cx="1844297" cy="1844297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582AD6D-6ED0-F6B9-60F5-7851E69F2468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flipH="1">
              <a:off x="4014301" y="4720100"/>
              <a:ext cx="58774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92BA690-18AD-62D5-A045-C6931A5DCC28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4675815" y="4720100"/>
              <a:ext cx="521066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3C023A-873D-A97D-9A42-A119E15B073B}"/>
                </a:ext>
              </a:extLst>
            </p:cNvPr>
            <p:cNvSpPr/>
            <p:nvPr/>
          </p:nvSpPr>
          <p:spPr>
            <a:xfrm>
              <a:off x="5740703" y="3982380"/>
              <a:ext cx="73772" cy="14754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23E27EF-8BD1-2637-0EAA-94EF7A36DF18}"/>
                </a:ext>
              </a:extLst>
            </p:cNvPr>
            <p:cNvCxnSpPr>
              <a:cxnSpLocks/>
              <a:stCxn id="14" idx="1"/>
              <a:endCxn id="8" idx="3"/>
            </p:cNvCxnSpPr>
            <p:nvPr/>
          </p:nvCxnSpPr>
          <p:spPr>
            <a:xfrm flipH="1">
              <a:off x="5270653" y="4720099"/>
              <a:ext cx="470050" cy="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FA2374D-C3F5-AB4F-E69E-6F8A323C7CD6}"/>
                </a:ext>
              </a:extLst>
            </p:cNvPr>
            <p:cNvCxnSpPr>
              <a:cxnSpLocks/>
              <a:stCxn id="11" idx="1"/>
              <a:endCxn id="14" idx="3"/>
            </p:cNvCxnSpPr>
            <p:nvPr/>
          </p:nvCxnSpPr>
          <p:spPr>
            <a:xfrm flipH="1" flipV="1">
              <a:off x="5814475" y="4720099"/>
              <a:ext cx="1582685" cy="11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389">
              <a:extLst>
                <a:ext uri="{FF2B5EF4-FFF2-40B4-BE49-F238E27FC236}">
                  <a16:creationId xmlns:a16="http://schemas.microsoft.com/office/drawing/2014/main" id="{675753EF-9873-AC89-E7F5-25DF22E1BDD0}"/>
                </a:ext>
              </a:extLst>
            </p:cNvPr>
            <p:cNvCxnSpPr>
              <a:cxnSpLocks/>
              <a:stCxn id="39" idx="5"/>
            </p:cNvCxnSpPr>
            <p:nvPr/>
          </p:nvCxnSpPr>
          <p:spPr>
            <a:xfrm>
              <a:off x="6867145" y="2460097"/>
              <a:ext cx="0" cy="2253233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8">
              <a:extLst>
                <a:ext uri="{FF2B5EF4-FFF2-40B4-BE49-F238E27FC236}">
                  <a16:creationId xmlns:a16="http://schemas.microsoft.com/office/drawing/2014/main" id="{CB975327-9A7F-7232-2C79-31F7B94CC1A6}"/>
                </a:ext>
              </a:extLst>
            </p:cNvPr>
            <p:cNvCxnSpPr>
              <a:cxnSpLocks/>
              <a:stCxn id="8" idx="0"/>
              <a:endCxn id="25" idx="2"/>
            </p:cNvCxnSpPr>
            <p:nvPr/>
          </p:nvCxnSpPr>
          <p:spPr>
            <a:xfrm flipV="1">
              <a:off x="5233767" y="2918323"/>
              <a:ext cx="9541" cy="124398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箭头连接符 8">
              <a:extLst>
                <a:ext uri="{FF2B5EF4-FFF2-40B4-BE49-F238E27FC236}">
                  <a16:creationId xmlns:a16="http://schemas.microsoft.com/office/drawing/2014/main" id="{56DA336C-A1AE-C073-5B03-425149A171E8}"/>
                </a:ext>
              </a:extLst>
            </p:cNvPr>
            <p:cNvCxnSpPr>
              <a:cxnSpLocks/>
              <a:stCxn id="9" idx="0"/>
              <a:endCxn id="26" idx="2"/>
            </p:cNvCxnSpPr>
            <p:nvPr/>
          </p:nvCxnSpPr>
          <p:spPr>
            <a:xfrm flipV="1">
              <a:off x="4638929" y="2707354"/>
              <a:ext cx="20956" cy="166756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8">
              <a:extLst>
                <a:ext uri="{FF2B5EF4-FFF2-40B4-BE49-F238E27FC236}">
                  <a16:creationId xmlns:a16="http://schemas.microsoft.com/office/drawing/2014/main" id="{7BE05638-E12A-FC64-C2EB-63BF95BAF378}"/>
                </a:ext>
              </a:extLst>
            </p:cNvPr>
            <p:cNvCxnSpPr>
              <a:cxnSpLocks/>
              <a:stCxn id="10" idx="0"/>
              <a:endCxn id="27" idx="2"/>
            </p:cNvCxnSpPr>
            <p:nvPr/>
          </p:nvCxnSpPr>
          <p:spPr>
            <a:xfrm flipV="1">
              <a:off x="3977415" y="2581309"/>
              <a:ext cx="6290" cy="191811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箭头连接符 8">
              <a:extLst>
                <a:ext uri="{FF2B5EF4-FFF2-40B4-BE49-F238E27FC236}">
                  <a16:creationId xmlns:a16="http://schemas.microsoft.com/office/drawing/2014/main" id="{8B925B31-3556-DC0F-B37D-82056BF41516}"/>
                </a:ext>
              </a:extLst>
            </p:cNvPr>
            <p:cNvCxnSpPr>
              <a:cxnSpLocks/>
              <a:stCxn id="14" idx="0"/>
              <a:endCxn id="30" idx="2"/>
            </p:cNvCxnSpPr>
            <p:nvPr/>
          </p:nvCxnSpPr>
          <p:spPr>
            <a:xfrm flipV="1">
              <a:off x="5777589" y="3095705"/>
              <a:ext cx="163" cy="886675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B129EE7-CB12-629D-236D-A6E22F3E6D06}"/>
              </a:ext>
            </a:extLst>
          </p:cNvPr>
          <p:cNvGrpSpPr/>
          <p:nvPr/>
        </p:nvGrpSpPr>
        <p:grpSpPr>
          <a:xfrm>
            <a:off x="500715" y="1423554"/>
            <a:ext cx="8746337" cy="1857990"/>
            <a:chOff x="500715" y="1423554"/>
            <a:chExt cx="8746337" cy="1857990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927690C-844F-5B10-295E-EF184DF7F40C}"/>
                </a:ext>
              </a:extLst>
            </p:cNvPr>
            <p:cNvCxnSpPr>
              <a:cxnSpLocks/>
              <a:stCxn id="28" idx="3"/>
              <a:endCxn id="41" idx="2"/>
            </p:cNvCxnSpPr>
            <p:nvPr/>
          </p:nvCxnSpPr>
          <p:spPr>
            <a:xfrm flipV="1">
              <a:off x="2345012" y="2357986"/>
              <a:ext cx="357812" cy="141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3818C06-7108-A01C-64E2-E32694F9FDFA}"/>
                </a:ext>
              </a:extLst>
            </p:cNvPr>
            <p:cNvSpPr/>
            <p:nvPr/>
          </p:nvSpPr>
          <p:spPr>
            <a:xfrm>
              <a:off x="3182984" y="2015458"/>
              <a:ext cx="258202" cy="6903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71F9623-7972-9FA1-D635-7096E4F84E70}"/>
                </a:ext>
              </a:extLst>
            </p:cNvPr>
            <p:cNvSpPr/>
            <p:nvPr/>
          </p:nvSpPr>
          <p:spPr>
            <a:xfrm>
              <a:off x="5151636" y="1802742"/>
              <a:ext cx="183344" cy="111558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BDB486-4343-6E5C-572B-A35BC8BEAF96}"/>
                </a:ext>
              </a:extLst>
            </p:cNvPr>
            <p:cNvSpPr/>
            <p:nvPr/>
          </p:nvSpPr>
          <p:spPr>
            <a:xfrm>
              <a:off x="4530784" y="2008616"/>
              <a:ext cx="258202" cy="69873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EAE24D6-1764-2248-CCEA-44418F62A101}"/>
                </a:ext>
              </a:extLst>
            </p:cNvPr>
            <p:cNvSpPr/>
            <p:nvPr/>
          </p:nvSpPr>
          <p:spPr>
            <a:xfrm>
              <a:off x="3799275" y="2139960"/>
              <a:ext cx="368859" cy="4413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pic>
          <p:nvPicPr>
            <p:cNvPr id="28" name="图片 27" descr="图片包含 室内, 桌子, 小, 黑暗&#10;&#10;描述已自动生成">
              <a:extLst>
                <a:ext uri="{FF2B5EF4-FFF2-40B4-BE49-F238E27FC236}">
                  <a16:creationId xmlns:a16="http://schemas.microsoft.com/office/drawing/2014/main" id="{153DC32E-ED3A-A0E2-2004-8F3066C0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15" y="1437247"/>
              <a:ext cx="1844297" cy="1844297"/>
            </a:xfrm>
            <a:prstGeom prst="rect">
              <a:avLst/>
            </a:prstGeom>
          </p:spPr>
        </p:pic>
        <p:pic>
          <p:nvPicPr>
            <p:cNvPr id="29" name="图片 28" descr="蓝色的花瓶&#10;&#10;中度可信度描述已自动生成">
              <a:extLst>
                <a:ext uri="{FF2B5EF4-FFF2-40B4-BE49-F238E27FC236}">
                  <a16:creationId xmlns:a16="http://schemas.microsoft.com/office/drawing/2014/main" id="{C2DFBA1B-6588-777C-A5E2-BDFD0B08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755" y="1423554"/>
              <a:ext cx="1844297" cy="1844297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CBF64F5-EF99-7800-C73C-370934F35A91}"/>
                </a:ext>
              </a:extLst>
            </p:cNvPr>
            <p:cNvSpPr/>
            <p:nvPr/>
          </p:nvSpPr>
          <p:spPr>
            <a:xfrm>
              <a:off x="5687875" y="1620267"/>
              <a:ext cx="179753" cy="147543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039412F-4546-DF7C-F471-21CF33A9CD97}"/>
                </a:ext>
              </a:extLst>
            </p:cNvPr>
            <p:cNvCxnSpPr>
              <a:cxnSpLocks/>
              <a:stCxn id="25" idx="3"/>
              <a:endCxn id="30" idx="1"/>
            </p:cNvCxnSpPr>
            <p:nvPr/>
          </p:nvCxnSpPr>
          <p:spPr>
            <a:xfrm flipV="1">
              <a:off x="5334980" y="2357986"/>
              <a:ext cx="352895" cy="254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826781C-AE92-6E9A-F5B4-4FAFD14F330D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3441186" y="2360635"/>
              <a:ext cx="358089" cy="1"/>
            </a:xfrm>
            <a:prstGeom prst="straightConnector1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1AB26B9-9B00-64A4-9CF1-0EA5487F73D2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 flipV="1">
              <a:off x="1845064" y="1995038"/>
              <a:ext cx="499948" cy="3643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7BFE2448-EDF9-E678-E50D-E977C5BD7CF1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 flipV="1">
              <a:off x="4168134" y="2357985"/>
              <a:ext cx="362650" cy="26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直接箭头连接符 447">
              <a:extLst>
                <a:ext uri="{FF2B5EF4-FFF2-40B4-BE49-F238E27FC236}">
                  <a16:creationId xmlns:a16="http://schemas.microsoft.com/office/drawing/2014/main" id="{AD883CC6-9A0A-EDA0-269D-F70B8181290E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4788986" y="2357985"/>
              <a:ext cx="362650" cy="25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9">
              <a:extLst>
                <a:ext uri="{FF2B5EF4-FFF2-40B4-BE49-F238E27FC236}">
                  <a16:creationId xmlns:a16="http://schemas.microsoft.com/office/drawing/2014/main" id="{8203D8C2-3AC2-8C02-1213-C3E92BFFC455}"/>
                </a:ext>
              </a:extLst>
            </p:cNvPr>
            <p:cNvSpPr/>
            <p:nvPr/>
          </p:nvSpPr>
          <p:spPr>
            <a:xfrm>
              <a:off x="6216220" y="1433079"/>
              <a:ext cx="129101" cy="184429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37" name="直接箭头连接符 117">
              <a:extLst>
                <a:ext uri="{FF2B5EF4-FFF2-40B4-BE49-F238E27FC236}">
                  <a16:creationId xmlns:a16="http://schemas.microsoft.com/office/drawing/2014/main" id="{D1145B97-0646-4C18-33E5-FD28E53BE731}"/>
                </a:ext>
              </a:extLst>
            </p:cNvPr>
            <p:cNvCxnSpPr>
              <a:cxnSpLocks/>
              <a:stCxn id="30" idx="3"/>
              <a:endCxn id="36" idx="1"/>
            </p:cNvCxnSpPr>
            <p:nvPr/>
          </p:nvCxnSpPr>
          <p:spPr>
            <a:xfrm flipV="1">
              <a:off x="5867628" y="2355228"/>
              <a:ext cx="348592" cy="275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117">
              <a:extLst>
                <a:ext uri="{FF2B5EF4-FFF2-40B4-BE49-F238E27FC236}">
                  <a16:creationId xmlns:a16="http://schemas.microsoft.com/office/drawing/2014/main" id="{C99D5622-B9F3-45B6-8FCA-5CB7CC0EA683}"/>
                </a:ext>
              </a:extLst>
            </p:cNvPr>
            <p:cNvCxnSpPr>
              <a:cxnSpLocks/>
              <a:stCxn id="36" idx="3"/>
              <a:endCxn id="39" idx="3"/>
            </p:cNvCxnSpPr>
            <p:nvPr/>
          </p:nvCxnSpPr>
          <p:spPr>
            <a:xfrm flipV="1">
              <a:off x="6345321" y="2352679"/>
              <a:ext cx="400875" cy="254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流程图: 或者 186">
              <a:extLst>
                <a:ext uri="{FF2B5EF4-FFF2-40B4-BE49-F238E27FC236}">
                  <a16:creationId xmlns:a16="http://schemas.microsoft.com/office/drawing/2014/main" id="{FFD2F7F1-9D73-619A-59BC-2526CD607B86}"/>
                </a:ext>
              </a:extLst>
            </p:cNvPr>
            <p:cNvSpPr/>
            <p:nvPr/>
          </p:nvSpPr>
          <p:spPr>
            <a:xfrm rot="2496542">
              <a:off x="6743735" y="2238891"/>
              <a:ext cx="228767" cy="219137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40" name="直接箭头连接符 117">
              <a:extLst>
                <a:ext uri="{FF2B5EF4-FFF2-40B4-BE49-F238E27FC236}">
                  <a16:creationId xmlns:a16="http://schemas.microsoft.com/office/drawing/2014/main" id="{F4CBD17A-66DA-1DD1-B0E0-BF7AAE0D5C55}"/>
                </a:ext>
              </a:extLst>
            </p:cNvPr>
            <p:cNvCxnSpPr>
              <a:cxnSpLocks/>
              <a:stCxn id="39" idx="7"/>
              <a:endCxn id="29" idx="1"/>
            </p:cNvCxnSpPr>
            <p:nvPr/>
          </p:nvCxnSpPr>
          <p:spPr>
            <a:xfrm>
              <a:off x="6970041" y="2344240"/>
              <a:ext cx="432714" cy="146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流程图: 或者 186">
              <a:extLst>
                <a:ext uri="{FF2B5EF4-FFF2-40B4-BE49-F238E27FC236}">
                  <a16:creationId xmlns:a16="http://schemas.microsoft.com/office/drawing/2014/main" id="{D398D6DE-064E-8892-D998-5961F9D23A15}"/>
                </a:ext>
              </a:extLst>
            </p:cNvPr>
            <p:cNvSpPr/>
            <p:nvPr/>
          </p:nvSpPr>
          <p:spPr>
            <a:xfrm>
              <a:off x="2702824" y="2248417"/>
              <a:ext cx="228767" cy="219137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42" name="直接箭头连接符 447">
              <a:extLst>
                <a:ext uri="{FF2B5EF4-FFF2-40B4-BE49-F238E27FC236}">
                  <a16:creationId xmlns:a16="http://schemas.microsoft.com/office/drawing/2014/main" id="{8F19441C-6ADF-D1B5-9BFE-D3A48D86718D}"/>
                </a:ext>
              </a:extLst>
            </p:cNvPr>
            <p:cNvCxnSpPr>
              <a:cxnSpLocks/>
              <a:stCxn id="41" idx="6"/>
              <a:endCxn id="24" idx="1"/>
            </p:cNvCxnSpPr>
            <p:nvPr/>
          </p:nvCxnSpPr>
          <p:spPr>
            <a:xfrm>
              <a:off x="2931591" y="2357986"/>
              <a:ext cx="251393" cy="26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545">
              <a:extLst>
                <a:ext uri="{FF2B5EF4-FFF2-40B4-BE49-F238E27FC236}">
                  <a16:creationId xmlns:a16="http://schemas.microsoft.com/office/drawing/2014/main" id="{648B2993-66F9-DEE0-8824-EAE192171F7C}"/>
                </a:ext>
              </a:extLst>
            </p:cNvPr>
            <p:cNvGrpSpPr/>
            <p:nvPr/>
          </p:nvGrpSpPr>
          <p:grpSpPr>
            <a:xfrm>
              <a:off x="2707037" y="1518734"/>
              <a:ext cx="228117" cy="228116"/>
              <a:chOff x="2621311" y="1589154"/>
              <a:chExt cx="222638" cy="222637"/>
            </a:xfrm>
          </p:grpSpPr>
          <p:sp>
            <p:nvSpPr>
              <p:cNvPr id="45" name="Oval 528">
                <a:extLst>
                  <a:ext uri="{FF2B5EF4-FFF2-40B4-BE49-F238E27FC236}">
                    <a16:creationId xmlns:a16="http://schemas.microsoft.com/office/drawing/2014/main" id="{8F0B3239-981A-2CEC-61D6-347FC79A735B}"/>
                  </a:ext>
                </a:extLst>
              </p:cNvPr>
              <p:cNvSpPr/>
              <p:nvPr/>
            </p:nvSpPr>
            <p:spPr>
              <a:xfrm>
                <a:off x="2621312" y="1589154"/>
                <a:ext cx="222637" cy="222637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6" name="Arc 530">
                <a:extLst>
                  <a:ext uri="{FF2B5EF4-FFF2-40B4-BE49-F238E27FC236}">
                    <a16:creationId xmlns:a16="http://schemas.microsoft.com/office/drawing/2014/main" id="{5CC977BA-612C-7A6E-47B2-5E290FAC83B5}"/>
                  </a:ext>
                </a:extLst>
              </p:cNvPr>
              <p:cNvSpPr/>
              <p:nvPr/>
            </p:nvSpPr>
            <p:spPr>
              <a:xfrm>
                <a:off x="2621311" y="1652357"/>
                <a:ext cx="111319" cy="111319"/>
              </a:xfrm>
              <a:prstGeom prst="arc">
                <a:avLst>
                  <a:gd name="adj1" fmla="val 10632928"/>
                  <a:gd name="adj2" fmla="val 108495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7" name="Arc 532">
                <a:extLst>
                  <a:ext uri="{FF2B5EF4-FFF2-40B4-BE49-F238E27FC236}">
                    <a16:creationId xmlns:a16="http://schemas.microsoft.com/office/drawing/2014/main" id="{D988F805-5C1D-A8E4-17E7-A3D7B79EB0B7}"/>
                  </a:ext>
                </a:extLst>
              </p:cNvPr>
              <p:cNvSpPr/>
              <p:nvPr/>
            </p:nvSpPr>
            <p:spPr>
              <a:xfrm rot="10800000">
                <a:off x="2732630" y="1652830"/>
                <a:ext cx="111319" cy="111319"/>
              </a:xfrm>
              <a:prstGeom prst="arc">
                <a:avLst>
                  <a:gd name="adj1" fmla="val 10632928"/>
                  <a:gd name="adj2" fmla="val 108495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44" name="直接箭头连接符 389">
              <a:extLst>
                <a:ext uri="{FF2B5EF4-FFF2-40B4-BE49-F238E27FC236}">
                  <a16:creationId xmlns:a16="http://schemas.microsoft.com/office/drawing/2014/main" id="{1BC0A54A-AE35-D670-1363-71A1DB3CF8AD}"/>
                </a:ext>
              </a:extLst>
            </p:cNvPr>
            <p:cNvCxnSpPr>
              <a:cxnSpLocks/>
              <a:stCxn id="41" idx="0"/>
              <a:endCxn id="45" idx="4"/>
            </p:cNvCxnSpPr>
            <p:nvPr/>
          </p:nvCxnSpPr>
          <p:spPr>
            <a:xfrm flipV="1">
              <a:off x="2817208" y="1746850"/>
              <a:ext cx="3888" cy="501567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5A6B006-7CB5-535A-D577-6B1BB4FF23B7}"/>
              </a:ext>
            </a:extLst>
          </p:cNvPr>
          <p:cNvCxnSpPr>
            <a:cxnSpLocks/>
          </p:cNvCxnSpPr>
          <p:nvPr/>
        </p:nvCxnSpPr>
        <p:spPr>
          <a:xfrm flipV="1">
            <a:off x="9532222" y="664375"/>
            <a:ext cx="0" cy="590854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FE56E5-5200-ADCF-7FC3-AFC465715979}"/>
              </a:ext>
            </a:extLst>
          </p:cNvPr>
          <p:cNvGrpSpPr/>
          <p:nvPr/>
        </p:nvGrpSpPr>
        <p:grpSpPr>
          <a:xfrm>
            <a:off x="9626386" y="1163631"/>
            <a:ext cx="2555803" cy="4689626"/>
            <a:chOff x="7770938" y="1605279"/>
            <a:chExt cx="2555803" cy="4689626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81843E1-43E3-829B-F196-5A27A021C702}"/>
                </a:ext>
              </a:extLst>
            </p:cNvPr>
            <p:cNvSpPr/>
            <p:nvPr/>
          </p:nvSpPr>
          <p:spPr>
            <a:xfrm>
              <a:off x="8000758" y="2068401"/>
              <a:ext cx="1838314" cy="3546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C21F2B6-2E3D-FF39-08AF-3D5DF1F8EC1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8914326" y="2218831"/>
              <a:ext cx="0" cy="54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1721145-BE93-81C4-64EC-CBBA75AE3E2E}"/>
                </a:ext>
              </a:extLst>
            </p:cNvPr>
            <p:cNvCxnSpPr>
              <a:stCxn id="55" idx="0"/>
              <a:endCxn id="57" idx="2"/>
            </p:cNvCxnSpPr>
            <p:nvPr/>
          </p:nvCxnSpPr>
          <p:spPr>
            <a:xfrm flipH="1" flipV="1">
              <a:off x="8914326" y="3119676"/>
              <a:ext cx="2860" cy="978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01819C6-81CE-E487-2879-B9DF5A08D17C}"/>
                </a:ext>
              </a:extLst>
            </p:cNvPr>
            <p:cNvSpPr/>
            <p:nvPr/>
          </p:nvSpPr>
          <p:spPr>
            <a:xfrm>
              <a:off x="8359317" y="5738503"/>
              <a:ext cx="1132939" cy="5564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Embedded Patches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D4916F0-2CBA-4BB9-2414-EE0558A38CF6}"/>
                </a:ext>
              </a:extLst>
            </p:cNvPr>
            <p:cNvSpPr/>
            <p:nvPr/>
          </p:nvSpPr>
          <p:spPr>
            <a:xfrm>
              <a:off x="8261291" y="5047078"/>
              <a:ext cx="1321495" cy="35986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AD1473F3-50F2-1D13-2A52-8758C0DC0D2B}"/>
                </a:ext>
              </a:extLst>
            </p:cNvPr>
            <p:cNvSpPr/>
            <p:nvPr/>
          </p:nvSpPr>
          <p:spPr>
            <a:xfrm>
              <a:off x="8256305" y="4097696"/>
              <a:ext cx="1321761" cy="71973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Attention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7B973BF-95C9-1BDA-7F03-C1E0EEDC449F}"/>
                </a:ext>
              </a:extLst>
            </p:cNvPr>
            <p:cNvSpPr/>
            <p:nvPr/>
          </p:nvSpPr>
          <p:spPr>
            <a:xfrm>
              <a:off x="8248951" y="3297562"/>
              <a:ext cx="1321495" cy="35986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1D12BAE9-82D7-D382-22C2-CCFA6A01F4F7}"/>
                </a:ext>
              </a:extLst>
            </p:cNvPr>
            <p:cNvSpPr/>
            <p:nvPr/>
          </p:nvSpPr>
          <p:spPr>
            <a:xfrm>
              <a:off x="8253578" y="2759808"/>
              <a:ext cx="1321495" cy="359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流程图: 或者 57">
              <a:extLst>
                <a:ext uri="{FF2B5EF4-FFF2-40B4-BE49-F238E27FC236}">
                  <a16:creationId xmlns:a16="http://schemas.microsoft.com/office/drawing/2014/main" id="{EFE88E82-7717-DBD6-E972-00F662365F1A}"/>
                </a:ext>
              </a:extLst>
            </p:cNvPr>
            <p:cNvSpPr/>
            <p:nvPr/>
          </p:nvSpPr>
          <p:spPr>
            <a:xfrm>
              <a:off x="8802511" y="3774939"/>
              <a:ext cx="223272" cy="213874"/>
            </a:xfrm>
            <a:prstGeom prst="flowChartOr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9" name="流程图: 或者 58">
              <a:extLst>
                <a:ext uri="{FF2B5EF4-FFF2-40B4-BE49-F238E27FC236}">
                  <a16:creationId xmlns:a16="http://schemas.microsoft.com/office/drawing/2014/main" id="{5709AA19-1A66-92FB-E207-69E3FA24FCAF}"/>
                </a:ext>
              </a:extLst>
            </p:cNvPr>
            <p:cNvSpPr/>
            <p:nvPr/>
          </p:nvSpPr>
          <p:spPr>
            <a:xfrm>
              <a:off x="8807807" y="2437051"/>
              <a:ext cx="223272" cy="213874"/>
            </a:xfrm>
            <a:prstGeom prst="flowChartOr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EA6AF43-9AB0-F55B-EBBC-AE4C90A82AA2}"/>
                </a:ext>
              </a:extLst>
            </p:cNvPr>
            <p:cNvCxnSpPr>
              <a:cxnSpLocks/>
              <a:stCxn id="53" idx="0"/>
              <a:endCxn id="54" idx="2"/>
            </p:cNvCxnSpPr>
            <p:nvPr/>
          </p:nvCxnSpPr>
          <p:spPr>
            <a:xfrm flipH="1" flipV="1">
              <a:off x="8922039" y="5406946"/>
              <a:ext cx="3748" cy="33155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F97B7677-B324-8092-2838-D465AC8E9FFF}"/>
                </a:ext>
              </a:extLst>
            </p:cNvPr>
            <p:cNvCxnSpPr>
              <a:cxnSpLocks/>
              <a:stCxn id="54" idx="0"/>
              <a:endCxn id="55" idx="2"/>
            </p:cNvCxnSpPr>
            <p:nvPr/>
          </p:nvCxnSpPr>
          <p:spPr>
            <a:xfrm flipH="1" flipV="1">
              <a:off x="8917186" y="4817431"/>
              <a:ext cx="4853" cy="229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连接符: 肘形 61">
              <a:extLst>
                <a:ext uri="{FF2B5EF4-FFF2-40B4-BE49-F238E27FC236}">
                  <a16:creationId xmlns:a16="http://schemas.microsoft.com/office/drawing/2014/main" id="{C98B6AA5-026C-205A-43CB-F84B4FC687ED}"/>
                </a:ext>
              </a:extLst>
            </p:cNvPr>
            <p:cNvCxnSpPr>
              <a:cxnSpLocks/>
              <a:stCxn id="50" idx="2"/>
              <a:endCxn id="58" idx="6"/>
            </p:cNvCxnSpPr>
            <p:nvPr/>
          </p:nvCxnSpPr>
          <p:spPr>
            <a:xfrm rot="5400000" flipH="1" flipV="1">
              <a:off x="8106314" y="4695477"/>
              <a:ext cx="1733069" cy="105868"/>
            </a:xfrm>
            <a:prstGeom prst="bentConnector4">
              <a:avLst>
                <a:gd name="adj1" fmla="val 6046"/>
                <a:gd name="adj2" fmla="val 6972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16784F5B-AACF-35CE-A242-EB90AA535A8D}"/>
                </a:ext>
              </a:extLst>
            </p:cNvPr>
            <p:cNvCxnSpPr>
              <a:cxnSpLocks/>
              <a:stCxn id="58" idx="0"/>
              <a:endCxn id="59" idx="6"/>
            </p:cNvCxnSpPr>
            <p:nvPr/>
          </p:nvCxnSpPr>
          <p:spPr>
            <a:xfrm rot="5400000" flipH="1" flipV="1">
              <a:off x="8357138" y="3100998"/>
              <a:ext cx="1230951" cy="116932"/>
            </a:xfrm>
            <a:prstGeom prst="bentConnector4">
              <a:avLst>
                <a:gd name="adj1" fmla="val 4309"/>
                <a:gd name="adj2" fmla="val 63408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A955E4-0D4F-96BD-5744-12BE7D439165}"/>
                </a:ext>
              </a:extLst>
            </p:cNvPr>
            <p:cNvSpPr txBox="1"/>
            <p:nvPr/>
          </p:nvSpPr>
          <p:spPr>
            <a:xfrm>
              <a:off x="8028004" y="2166141"/>
              <a:ext cx="559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×12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8A78B962-442B-2023-78C6-1BC7AD93153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03477" y="4875715"/>
              <a:ext cx="90727" cy="252000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A8854015-BCAE-6145-4416-9D91E8C7C75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746493" y="4875714"/>
              <a:ext cx="90726" cy="252000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01C245F-054E-58F9-22BA-B6B74C7F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4841" y="4817431"/>
              <a:ext cx="0" cy="138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4649677-3A24-B783-3551-46211BDF4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5856" y="4817431"/>
              <a:ext cx="0" cy="138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09B9E26-8568-3B86-2FC1-5A2BC9674424}"/>
                </a:ext>
              </a:extLst>
            </p:cNvPr>
            <p:cNvSpPr txBox="1"/>
            <p:nvPr/>
          </p:nvSpPr>
          <p:spPr>
            <a:xfrm>
              <a:off x="7770938" y="1605279"/>
              <a:ext cx="2555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Transformer Block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C9C35FC-53A1-57B8-1916-A7A7448E56D5}"/>
              </a:ext>
            </a:extLst>
          </p:cNvPr>
          <p:cNvGrpSpPr/>
          <p:nvPr/>
        </p:nvGrpSpPr>
        <p:grpSpPr>
          <a:xfrm>
            <a:off x="623044" y="5690408"/>
            <a:ext cx="8234088" cy="662121"/>
            <a:chOff x="623044" y="5690408"/>
            <a:chExt cx="8234088" cy="662121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595D117-F16F-7208-7BC7-FF5C5221E5EF}"/>
                </a:ext>
              </a:extLst>
            </p:cNvPr>
            <p:cNvGrpSpPr/>
            <p:nvPr/>
          </p:nvGrpSpPr>
          <p:grpSpPr>
            <a:xfrm>
              <a:off x="6657078" y="5691826"/>
              <a:ext cx="2200054" cy="281616"/>
              <a:chOff x="7785629" y="5664383"/>
              <a:chExt cx="2200054" cy="281616"/>
            </a:xfrm>
          </p:grpSpPr>
          <p:sp>
            <p:nvSpPr>
              <p:cNvPr id="93" name="流程图: 或者 186">
                <a:extLst>
                  <a:ext uri="{FF2B5EF4-FFF2-40B4-BE49-F238E27FC236}">
                    <a16:creationId xmlns:a16="http://schemas.microsoft.com/office/drawing/2014/main" id="{3C3B6CC2-88F4-AA90-163A-34E16DE27286}"/>
                  </a:ext>
                </a:extLst>
              </p:cNvPr>
              <p:cNvSpPr/>
              <p:nvPr/>
            </p:nvSpPr>
            <p:spPr>
              <a:xfrm rot="2496542">
                <a:off x="7785629" y="5705661"/>
                <a:ext cx="228767" cy="219137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94" name="文本框 182">
                <a:extLst>
                  <a:ext uri="{FF2B5EF4-FFF2-40B4-BE49-F238E27FC236}">
                    <a16:creationId xmlns:a16="http://schemas.microsoft.com/office/drawing/2014/main" id="{F0D473B2-073E-732B-0678-B91E187F1A30}"/>
                  </a:ext>
                </a:extLst>
              </p:cNvPr>
              <p:cNvSpPr txBox="1"/>
              <p:nvPr/>
            </p:nvSpPr>
            <p:spPr>
              <a:xfrm>
                <a:off x="7793477" y="5664383"/>
                <a:ext cx="2192206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Multiplication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445">
              <a:extLst>
                <a:ext uri="{FF2B5EF4-FFF2-40B4-BE49-F238E27FC236}">
                  <a16:creationId xmlns:a16="http://schemas.microsoft.com/office/drawing/2014/main" id="{A1D57B2B-4131-AD81-FF6E-81CFB821DBE3}"/>
                </a:ext>
              </a:extLst>
            </p:cNvPr>
            <p:cNvGrpSpPr/>
            <p:nvPr/>
          </p:nvGrpSpPr>
          <p:grpSpPr>
            <a:xfrm>
              <a:off x="623044" y="5690408"/>
              <a:ext cx="1256466" cy="281616"/>
              <a:chOff x="1539026" y="5907732"/>
              <a:chExt cx="1226287" cy="274853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9DBFB900-41DF-8B96-63DD-F9EB9F70F0FB}"/>
                  </a:ext>
                </a:extLst>
              </p:cNvPr>
              <p:cNvSpPr txBox="1"/>
              <p:nvPr/>
            </p:nvSpPr>
            <p:spPr>
              <a:xfrm>
                <a:off x="1724236" y="5907732"/>
                <a:ext cx="1041077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</a:t>
                </a:r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3002A1E-9DA4-1F64-70A8-6C7AB0EB0683}"/>
                  </a:ext>
                </a:extLst>
              </p:cNvPr>
              <p:cNvSpPr/>
              <p:nvPr/>
            </p:nvSpPr>
            <p:spPr>
              <a:xfrm>
                <a:off x="1539026" y="5961036"/>
                <a:ext cx="293914" cy="1691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</p:grpSp>
        <p:grpSp>
          <p:nvGrpSpPr>
            <p:cNvPr id="73" name="Group 443">
              <a:extLst>
                <a:ext uri="{FF2B5EF4-FFF2-40B4-BE49-F238E27FC236}">
                  <a16:creationId xmlns:a16="http://schemas.microsoft.com/office/drawing/2014/main" id="{7EF85AD8-0CFA-3621-383D-27EB22FBCBDC}"/>
                </a:ext>
              </a:extLst>
            </p:cNvPr>
            <p:cNvGrpSpPr/>
            <p:nvPr/>
          </p:nvGrpSpPr>
          <p:grpSpPr>
            <a:xfrm>
              <a:off x="1912044" y="5690408"/>
              <a:ext cx="1298539" cy="281616"/>
              <a:chOff x="1537122" y="6168535"/>
              <a:chExt cx="1267350" cy="274853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BCC51AB-5D7A-1902-3642-A3F40DC257FD}"/>
                  </a:ext>
                </a:extLst>
              </p:cNvPr>
              <p:cNvSpPr/>
              <p:nvPr/>
            </p:nvSpPr>
            <p:spPr>
              <a:xfrm>
                <a:off x="1537122" y="6228853"/>
                <a:ext cx="293914" cy="16913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90" name="文本框 182">
                <a:extLst>
                  <a:ext uri="{FF2B5EF4-FFF2-40B4-BE49-F238E27FC236}">
                    <a16:creationId xmlns:a16="http://schemas.microsoft.com/office/drawing/2014/main" id="{2025023C-B229-059E-DFAF-32E79EE7E3B5}"/>
                  </a:ext>
                </a:extLst>
              </p:cNvPr>
              <p:cNvSpPr txBox="1"/>
              <p:nvPr/>
            </p:nvSpPr>
            <p:spPr>
              <a:xfrm>
                <a:off x="1763395" y="6168535"/>
                <a:ext cx="1041077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 Block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Group 442">
              <a:extLst>
                <a:ext uri="{FF2B5EF4-FFF2-40B4-BE49-F238E27FC236}">
                  <a16:creationId xmlns:a16="http://schemas.microsoft.com/office/drawing/2014/main" id="{D0A34E3A-34E4-B445-F518-077DD746BD8D}"/>
                </a:ext>
              </a:extLst>
            </p:cNvPr>
            <p:cNvGrpSpPr/>
            <p:nvPr/>
          </p:nvGrpSpPr>
          <p:grpSpPr>
            <a:xfrm>
              <a:off x="3242813" y="5690408"/>
              <a:ext cx="1343419" cy="281616"/>
              <a:chOff x="1537122" y="6419833"/>
              <a:chExt cx="1311151" cy="274853"/>
            </a:xfrm>
          </p:grpSpPr>
          <p:sp>
            <p:nvSpPr>
              <p:cNvPr id="87" name="矩形 5">
                <a:extLst>
                  <a:ext uri="{FF2B5EF4-FFF2-40B4-BE49-F238E27FC236}">
                    <a16:creationId xmlns:a16="http://schemas.microsoft.com/office/drawing/2014/main" id="{642A5414-FE2A-AC50-2214-F300ED20BC06}"/>
                  </a:ext>
                </a:extLst>
              </p:cNvPr>
              <p:cNvSpPr/>
              <p:nvPr/>
            </p:nvSpPr>
            <p:spPr>
              <a:xfrm>
                <a:off x="1537122" y="6473766"/>
                <a:ext cx="293914" cy="16913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88" name="文本框 182">
                <a:extLst>
                  <a:ext uri="{FF2B5EF4-FFF2-40B4-BE49-F238E27FC236}">
                    <a16:creationId xmlns:a16="http://schemas.microsoft.com/office/drawing/2014/main" id="{1E4C101D-1151-BA2B-F500-858E06A2030F}"/>
                  </a:ext>
                </a:extLst>
              </p:cNvPr>
              <p:cNvSpPr txBox="1"/>
              <p:nvPr/>
            </p:nvSpPr>
            <p:spPr>
              <a:xfrm>
                <a:off x="1807196" y="6419833"/>
                <a:ext cx="1041077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Pooling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oup 555">
              <a:extLst>
                <a:ext uri="{FF2B5EF4-FFF2-40B4-BE49-F238E27FC236}">
                  <a16:creationId xmlns:a16="http://schemas.microsoft.com/office/drawing/2014/main" id="{839F1031-324D-924A-5843-4D465DC3E6C2}"/>
                </a:ext>
              </a:extLst>
            </p:cNvPr>
            <p:cNvGrpSpPr/>
            <p:nvPr/>
          </p:nvGrpSpPr>
          <p:grpSpPr>
            <a:xfrm>
              <a:off x="4659890" y="5691826"/>
              <a:ext cx="1940869" cy="281615"/>
              <a:chOff x="5957324" y="6099452"/>
              <a:chExt cx="1894251" cy="274852"/>
            </a:xfrm>
          </p:grpSpPr>
          <p:grpSp>
            <p:nvGrpSpPr>
              <p:cNvPr id="82" name="Group 546">
                <a:extLst>
                  <a:ext uri="{FF2B5EF4-FFF2-40B4-BE49-F238E27FC236}">
                    <a16:creationId xmlns:a16="http://schemas.microsoft.com/office/drawing/2014/main" id="{7A5BF54C-E588-D2F9-34ED-61F812A3A4D6}"/>
                  </a:ext>
                </a:extLst>
              </p:cNvPr>
              <p:cNvGrpSpPr/>
              <p:nvPr/>
            </p:nvGrpSpPr>
            <p:grpSpPr>
              <a:xfrm>
                <a:off x="5957324" y="6117426"/>
                <a:ext cx="222638" cy="222637"/>
                <a:chOff x="2621311" y="1589154"/>
                <a:chExt cx="222638" cy="222637"/>
              </a:xfrm>
            </p:grpSpPr>
            <p:sp>
              <p:nvSpPr>
                <p:cNvPr id="84" name="Oval 547">
                  <a:extLst>
                    <a:ext uri="{FF2B5EF4-FFF2-40B4-BE49-F238E27FC236}">
                      <a16:creationId xmlns:a16="http://schemas.microsoft.com/office/drawing/2014/main" id="{6C95CD1A-3628-530D-BAA7-68F892B0A48D}"/>
                    </a:ext>
                  </a:extLst>
                </p:cNvPr>
                <p:cNvSpPr/>
                <p:nvPr/>
              </p:nvSpPr>
              <p:spPr>
                <a:xfrm>
                  <a:off x="2621312" y="1589154"/>
                  <a:ext cx="222637" cy="222637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85" name="Arc 548">
                  <a:extLst>
                    <a:ext uri="{FF2B5EF4-FFF2-40B4-BE49-F238E27FC236}">
                      <a16:creationId xmlns:a16="http://schemas.microsoft.com/office/drawing/2014/main" id="{062D51ED-73CE-9D77-25E9-9D083F4A4205}"/>
                    </a:ext>
                  </a:extLst>
                </p:cNvPr>
                <p:cNvSpPr/>
                <p:nvPr/>
              </p:nvSpPr>
              <p:spPr>
                <a:xfrm>
                  <a:off x="2621311" y="1652357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86" name="Arc 549">
                  <a:extLst>
                    <a:ext uri="{FF2B5EF4-FFF2-40B4-BE49-F238E27FC236}">
                      <a16:creationId xmlns:a16="http://schemas.microsoft.com/office/drawing/2014/main" id="{8953E26F-417C-038E-E905-E56F59160A6A}"/>
                    </a:ext>
                  </a:extLst>
                </p:cNvPr>
                <p:cNvSpPr/>
                <p:nvPr/>
              </p:nvSpPr>
              <p:spPr>
                <a:xfrm rot="10800000">
                  <a:off x="2732630" y="1652830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sp>
            <p:nvSpPr>
              <p:cNvPr id="83" name="文本框 182">
                <a:extLst>
                  <a:ext uri="{FF2B5EF4-FFF2-40B4-BE49-F238E27FC236}">
                    <a16:creationId xmlns:a16="http://schemas.microsoft.com/office/drawing/2014/main" id="{B78E205C-FAC2-D726-A740-167B0451C6C3}"/>
                  </a:ext>
                </a:extLst>
              </p:cNvPr>
              <p:cNvSpPr txBox="1"/>
              <p:nvPr/>
            </p:nvSpPr>
            <p:spPr>
              <a:xfrm>
                <a:off x="6078562" y="6099452"/>
                <a:ext cx="1773013" cy="27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Positional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6" name="直接箭头连接符 8">
              <a:extLst>
                <a:ext uri="{FF2B5EF4-FFF2-40B4-BE49-F238E27FC236}">
                  <a16:creationId xmlns:a16="http://schemas.microsoft.com/office/drawing/2014/main" id="{D40CFE17-781E-9BCF-8EBF-553BC1B6F791}"/>
                </a:ext>
              </a:extLst>
            </p:cNvPr>
            <p:cNvCxnSpPr>
              <a:cxnSpLocks/>
            </p:cNvCxnSpPr>
            <p:nvPr/>
          </p:nvCxnSpPr>
          <p:spPr>
            <a:xfrm>
              <a:off x="3991054" y="6212820"/>
              <a:ext cx="302743" cy="0"/>
            </a:xfrm>
            <a:prstGeom prst="straightConnector1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7" name="文本框 182">
              <a:extLst>
                <a:ext uri="{FF2B5EF4-FFF2-40B4-BE49-F238E27FC236}">
                  <a16:creationId xmlns:a16="http://schemas.microsoft.com/office/drawing/2014/main" id="{7BA08487-868F-94F1-4728-511B84633DCA}"/>
                </a:ext>
              </a:extLst>
            </p:cNvPr>
            <p:cNvSpPr txBox="1"/>
            <p:nvPr/>
          </p:nvSpPr>
          <p:spPr>
            <a:xfrm>
              <a:off x="4293797" y="6070912"/>
              <a:ext cx="788453" cy="281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3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  <a:endParaRPr lang="zh-CN" altLang="en-US" sz="123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直接箭头连接符 8">
              <a:extLst>
                <a:ext uri="{FF2B5EF4-FFF2-40B4-BE49-F238E27FC236}">
                  <a16:creationId xmlns:a16="http://schemas.microsoft.com/office/drawing/2014/main" id="{42D4135F-85F1-9556-700A-F774BFB7ECA6}"/>
                </a:ext>
              </a:extLst>
            </p:cNvPr>
            <p:cNvCxnSpPr>
              <a:cxnSpLocks/>
            </p:cNvCxnSpPr>
            <p:nvPr/>
          </p:nvCxnSpPr>
          <p:spPr>
            <a:xfrm>
              <a:off x="2102272" y="6212820"/>
              <a:ext cx="302743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9" name="文本框 182">
              <a:extLst>
                <a:ext uri="{FF2B5EF4-FFF2-40B4-BE49-F238E27FC236}">
                  <a16:creationId xmlns:a16="http://schemas.microsoft.com/office/drawing/2014/main" id="{BDD6B433-1635-DAE2-365A-D5D7C16CEA8C}"/>
                </a:ext>
              </a:extLst>
            </p:cNvPr>
            <p:cNvSpPr txBox="1"/>
            <p:nvPr/>
          </p:nvSpPr>
          <p:spPr>
            <a:xfrm>
              <a:off x="2405015" y="6070912"/>
              <a:ext cx="1470869" cy="28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3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Embedding</a:t>
              </a:r>
              <a:endParaRPr lang="zh-CN" altLang="en-US" sz="123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8">
              <a:extLst>
                <a:ext uri="{FF2B5EF4-FFF2-40B4-BE49-F238E27FC236}">
                  <a16:creationId xmlns:a16="http://schemas.microsoft.com/office/drawing/2014/main" id="{EA2AFFEC-665A-FB01-C6AF-90E0AFDCD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5423" y="6212820"/>
              <a:ext cx="3027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1" name="文本框 182">
              <a:extLst>
                <a:ext uri="{FF2B5EF4-FFF2-40B4-BE49-F238E27FC236}">
                  <a16:creationId xmlns:a16="http://schemas.microsoft.com/office/drawing/2014/main" id="{B2001126-D321-5A4E-750C-315ABA99603C}"/>
                </a:ext>
              </a:extLst>
            </p:cNvPr>
            <p:cNvSpPr txBox="1"/>
            <p:nvPr/>
          </p:nvSpPr>
          <p:spPr>
            <a:xfrm>
              <a:off x="5538166" y="6070912"/>
              <a:ext cx="1036236" cy="28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3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Concatenate</a:t>
              </a:r>
              <a:endParaRPr lang="zh-CN" altLang="en-US" sz="123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TextBox 9">
            <a:extLst>
              <a:ext uri="{FF2B5EF4-FFF2-40B4-BE49-F238E27FC236}">
                <a16:creationId xmlns:a16="http://schemas.microsoft.com/office/drawing/2014/main" id="{08A95AD4-D395-B5E1-CE18-9A2524EEB35B}"/>
              </a:ext>
            </a:extLst>
          </p:cNvPr>
          <p:cNvSpPr txBox="1"/>
          <p:nvPr/>
        </p:nvSpPr>
        <p:spPr>
          <a:xfrm>
            <a:off x="511468" y="3480095"/>
            <a:ext cx="2928951" cy="135421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txBody>
          <a:bodyPr wrap="square" numCol="1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 description: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 = 512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×512,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size = 16×16,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dimension = 512,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Depths = 12,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head = 8.</a:t>
            </a:r>
          </a:p>
        </p:txBody>
      </p:sp>
    </p:spTree>
    <p:extLst>
      <p:ext uri="{BB962C8B-B14F-4D97-AF65-F5344CB8AC3E}">
        <p14:creationId xmlns:p14="http://schemas.microsoft.com/office/powerpoint/2010/main" val="422450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60C13D-B8E6-DFA3-0D16-7A7B20180D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E65EE3-428D-F03E-FB8A-971B5B2E0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CAB2B7-A053-9846-E5C3-F49ADDED5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615FF05-57FB-AEDD-8661-36EFB2F7F0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Shifted window Vision Transformer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[14]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70">
            <a:extLst>
              <a:ext uri="{FF2B5EF4-FFF2-40B4-BE49-F238E27FC236}">
                <a16:creationId xmlns:a16="http://schemas.microsoft.com/office/drawing/2014/main" id="{308EE51B-CB31-4726-70B0-81472F5C111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221678" y="2361298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2">
            <a:extLst>
              <a:ext uri="{FF2B5EF4-FFF2-40B4-BE49-F238E27FC236}">
                <a16:creationId xmlns:a16="http://schemas.microsoft.com/office/drawing/2014/main" id="{47A949D2-CE77-B88B-ECF3-3B04A8C3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73" y="2362885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3">
            <a:extLst>
              <a:ext uri="{FF2B5EF4-FFF2-40B4-BE49-F238E27FC236}">
                <a16:creationId xmlns:a16="http://schemas.microsoft.com/office/drawing/2014/main" id="{A0BFC397-2DAB-013A-C44B-342CACC8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61" y="2362885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4">
            <a:extLst>
              <a:ext uri="{FF2B5EF4-FFF2-40B4-BE49-F238E27FC236}">
                <a16:creationId xmlns:a16="http://schemas.microsoft.com/office/drawing/2014/main" id="{9C44AACA-A410-B4B8-8D6B-E8977D21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49" y="2362885"/>
            <a:ext cx="18159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5">
            <a:extLst>
              <a:ext uri="{FF2B5EF4-FFF2-40B4-BE49-F238E27FC236}">
                <a16:creationId xmlns:a16="http://schemas.microsoft.com/office/drawing/2014/main" id="{A12B7F3C-D00C-EC7B-55E6-C3860490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25" y="2362885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0">
            <a:extLst>
              <a:ext uri="{FF2B5EF4-FFF2-40B4-BE49-F238E27FC236}">
                <a16:creationId xmlns:a16="http://schemas.microsoft.com/office/drawing/2014/main" id="{4CC15354-9357-E0C6-667A-4BB75187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73" y="2541479"/>
            <a:ext cx="179208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1">
            <a:extLst>
              <a:ext uri="{FF2B5EF4-FFF2-40B4-BE49-F238E27FC236}">
                <a16:creationId xmlns:a16="http://schemas.microsoft.com/office/drawing/2014/main" id="{AC1E37AC-BD05-E3E1-B61A-0136683F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60" y="254147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2">
            <a:extLst>
              <a:ext uri="{FF2B5EF4-FFF2-40B4-BE49-F238E27FC236}">
                <a16:creationId xmlns:a16="http://schemas.microsoft.com/office/drawing/2014/main" id="{8087EB47-658E-95D3-F01E-4A699DC0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43" y="2541479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3">
            <a:extLst>
              <a:ext uri="{FF2B5EF4-FFF2-40B4-BE49-F238E27FC236}">
                <a16:creationId xmlns:a16="http://schemas.microsoft.com/office/drawing/2014/main" id="{0059809A-BF38-24BA-E713-37C44B01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25" y="2541479"/>
            <a:ext cx="179208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8">
            <a:extLst>
              <a:ext uri="{FF2B5EF4-FFF2-40B4-BE49-F238E27FC236}">
                <a16:creationId xmlns:a16="http://schemas.microsoft.com/office/drawing/2014/main" id="{0FAD575D-E947-E9C6-252F-59DCB843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73" y="2720868"/>
            <a:ext cx="178422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9">
            <a:extLst>
              <a:ext uri="{FF2B5EF4-FFF2-40B4-BE49-F238E27FC236}">
                <a16:creationId xmlns:a16="http://schemas.microsoft.com/office/drawing/2014/main" id="{5CF57684-6B0C-6E0E-607A-D0FD6788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61" y="2721662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0">
            <a:extLst>
              <a:ext uri="{FF2B5EF4-FFF2-40B4-BE49-F238E27FC236}">
                <a16:creationId xmlns:a16="http://schemas.microsoft.com/office/drawing/2014/main" id="{B60E2564-F060-B902-0E74-C007F25F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74" y="2721662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1">
            <a:extLst>
              <a:ext uri="{FF2B5EF4-FFF2-40B4-BE49-F238E27FC236}">
                <a16:creationId xmlns:a16="http://schemas.microsoft.com/office/drawing/2014/main" id="{86A47D5F-0EF6-4DAE-BC01-02F0AFAF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06" y="2721662"/>
            <a:ext cx="1905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6">
            <a:extLst>
              <a:ext uri="{FF2B5EF4-FFF2-40B4-BE49-F238E27FC236}">
                <a16:creationId xmlns:a16="http://schemas.microsoft.com/office/drawing/2014/main" id="{B6B96308-423B-C0F3-8003-7DDA00BB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73" y="2898667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3088A27E-9675-2DE9-CFA9-6D1212F0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61" y="289787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DF8EFB4A-E15E-86DA-DF52-F14789E7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43" y="2898852"/>
            <a:ext cx="18159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9">
            <a:extLst>
              <a:ext uri="{FF2B5EF4-FFF2-40B4-BE49-F238E27FC236}">
                <a16:creationId xmlns:a16="http://schemas.microsoft.com/office/drawing/2014/main" id="{2AD53BC3-363C-2E1C-6AEE-43EF0F98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95" y="2898786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18C678-47DD-DE5E-E241-39BDD104003E}"/>
              </a:ext>
            </a:extLst>
          </p:cNvPr>
          <p:cNvGrpSpPr/>
          <p:nvPr/>
        </p:nvGrpSpPr>
        <p:grpSpPr>
          <a:xfrm>
            <a:off x="7194268" y="3126053"/>
            <a:ext cx="719208" cy="720000"/>
            <a:chOff x="0" y="0"/>
            <a:chExt cx="719208" cy="720000"/>
          </a:xfrm>
        </p:grpSpPr>
        <p:pic>
          <p:nvPicPr>
            <p:cNvPr id="25" name="Picture 104">
              <a:extLst>
                <a:ext uri="{FF2B5EF4-FFF2-40B4-BE49-F238E27FC236}">
                  <a16:creationId xmlns:a16="http://schemas.microsoft.com/office/drawing/2014/main" id="{C56AADBA-13F2-7F06-20C0-A85D97B7E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05">
              <a:extLst>
                <a:ext uri="{FF2B5EF4-FFF2-40B4-BE49-F238E27FC236}">
                  <a16:creationId xmlns:a16="http://schemas.microsoft.com/office/drawing/2014/main" id="{1AD36DCE-D318-DE27-21FD-D00E458EB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6">
              <a:extLst>
                <a:ext uri="{FF2B5EF4-FFF2-40B4-BE49-F238E27FC236}">
                  <a16:creationId xmlns:a16="http://schemas.microsoft.com/office/drawing/2014/main" id="{B9EFC53D-8420-53DD-3EE2-138C3AC2A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07">
              <a:extLst>
                <a:ext uri="{FF2B5EF4-FFF2-40B4-BE49-F238E27FC236}">
                  <a16:creationId xmlns:a16="http://schemas.microsoft.com/office/drawing/2014/main" id="{EB04BC87-3820-6B52-2397-51B9FBA81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12">
              <a:extLst>
                <a:ext uri="{FF2B5EF4-FFF2-40B4-BE49-F238E27FC236}">
                  <a16:creationId xmlns:a16="http://schemas.microsoft.com/office/drawing/2014/main" id="{D8871933-7A13-702D-0303-7B7087C94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13">
              <a:extLst>
                <a:ext uri="{FF2B5EF4-FFF2-40B4-BE49-F238E27FC236}">
                  <a16:creationId xmlns:a16="http://schemas.microsoft.com/office/drawing/2014/main" id="{3FE9BEFE-E227-7C32-E258-FB431B49D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18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14">
              <a:extLst>
                <a:ext uri="{FF2B5EF4-FFF2-40B4-BE49-F238E27FC236}">
                  <a16:creationId xmlns:a16="http://schemas.microsoft.com/office/drawing/2014/main" id="{8A6F39E2-A944-23CD-E50C-F49E8270B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18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15">
              <a:extLst>
                <a:ext uri="{FF2B5EF4-FFF2-40B4-BE49-F238E27FC236}">
                  <a16:creationId xmlns:a16="http://schemas.microsoft.com/office/drawing/2014/main" id="{D8F1475C-8357-81AF-DE39-70ED669C6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18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20">
              <a:extLst>
                <a:ext uri="{FF2B5EF4-FFF2-40B4-BE49-F238E27FC236}">
                  <a16:creationId xmlns:a16="http://schemas.microsoft.com/office/drawing/2014/main" id="{34667EAA-CBEA-63DD-5004-F3CC59C8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21">
              <a:extLst>
                <a:ext uri="{FF2B5EF4-FFF2-40B4-BE49-F238E27FC236}">
                  <a16:creationId xmlns:a16="http://schemas.microsoft.com/office/drawing/2014/main" id="{F2C40B46-90C0-2842-AAE3-1A607BA79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36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22">
              <a:extLst>
                <a:ext uri="{FF2B5EF4-FFF2-40B4-BE49-F238E27FC236}">
                  <a16:creationId xmlns:a16="http://schemas.microsoft.com/office/drawing/2014/main" id="{473F2E99-2069-5D95-F7BF-1F86E0E0C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36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23">
              <a:extLst>
                <a:ext uri="{FF2B5EF4-FFF2-40B4-BE49-F238E27FC236}">
                  <a16:creationId xmlns:a16="http://schemas.microsoft.com/office/drawing/2014/main" id="{9A663826-9B4D-559C-69BC-688D58F93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36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28">
              <a:extLst>
                <a:ext uri="{FF2B5EF4-FFF2-40B4-BE49-F238E27FC236}">
                  <a16:creationId xmlns:a16="http://schemas.microsoft.com/office/drawing/2014/main" id="{D869E62D-91A4-6109-A9C5-08C845EB2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29">
              <a:extLst>
                <a:ext uri="{FF2B5EF4-FFF2-40B4-BE49-F238E27FC236}">
                  <a16:creationId xmlns:a16="http://schemas.microsoft.com/office/drawing/2014/main" id="{CFFA7A26-D831-3A1A-3C27-ED4F1FD9C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54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30">
              <a:extLst>
                <a:ext uri="{FF2B5EF4-FFF2-40B4-BE49-F238E27FC236}">
                  <a16:creationId xmlns:a16="http://schemas.microsoft.com/office/drawing/2014/main" id="{288AACC4-96C6-7DFA-9297-6990759BE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54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31">
              <a:extLst>
                <a:ext uri="{FF2B5EF4-FFF2-40B4-BE49-F238E27FC236}">
                  <a16:creationId xmlns:a16="http://schemas.microsoft.com/office/drawing/2014/main" id="{8FF2A3F1-C861-7CA2-B69A-7C26C30F3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54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3F10C28-A39C-76CA-9D07-E9222A60E77B}"/>
              </a:ext>
            </a:extLst>
          </p:cNvPr>
          <p:cNvGrpSpPr/>
          <p:nvPr/>
        </p:nvGrpSpPr>
        <p:grpSpPr>
          <a:xfrm>
            <a:off x="7969079" y="3133002"/>
            <a:ext cx="720000" cy="720000"/>
            <a:chOff x="0" y="0"/>
            <a:chExt cx="720000" cy="720000"/>
          </a:xfrm>
        </p:grpSpPr>
        <p:pic>
          <p:nvPicPr>
            <p:cNvPr id="42" name="Picture 108">
              <a:extLst>
                <a:ext uri="{FF2B5EF4-FFF2-40B4-BE49-F238E27FC236}">
                  <a16:creationId xmlns:a16="http://schemas.microsoft.com/office/drawing/2014/main" id="{1D8BBEB3-888E-8A95-7E4B-1F590EAE7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09">
              <a:extLst>
                <a:ext uri="{FF2B5EF4-FFF2-40B4-BE49-F238E27FC236}">
                  <a16:creationId xmlns:a16="http://schemas.microsoft.com/office/drawing/2014/main" id="{A38C5EC5-07F6-313C-D9C3-3FC3D5308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10">
              <a:extLst>
                <a:ext uri="{FF2B5EF4-FFF2-40B4-BE49-F238E27FC236}">
                  <a16:creationId xmlns:a16="http://schemas.microsoft.com/office/drawing/2014/main" id="{4F5D8EF8-EFC6-903C-85FB-7D9A0AB8B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11">
              <a:extLst>
                <a:ext uri="{FF2B5EF4-FFF2-40B4-BE49-F238E27FC236}">
                  <a16:creationId xmlns:a16="http://schemas.microsoft.com/office/drawing/2014/main" id="{77AC5AB6-C2A1-64CF-5C8F-67308DA62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16">
              <a:extLst>
                <a:ext uri="{FF2B5EF4-FFF2-40B4-BE49-F238E27FC236}">
                  <a16:creationId xmlns:a16="http://schemas.microsoft.com/office/drawing/2014/main" id="{B704970A-27C6-727C-22D2-233A76F47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17">
              <a:extLst>
                <a:ext uri="{FF2B5EF4-FFF2-40B4-BE49-F238E27FC236}">
                  <a16:creationId xmlns:a16="http://schemas.microsoft.com/office/drawing/2014/main" id="{52A86124-6C85-0875-DEC5-3011E4A43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18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18">
              <a:extLst>
                <a:ext uri="{FF2B5EF4-FFF2-40B4-BE49-F238E27FC236}">
                  <a16:creationId xmlns:a16="http://schemas.microsoft.com/office/drawing/2014/main" id="{66033C80-1BAD-10F1-CC84-0E250948F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18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19">
              <a:extLst>
                <a:ext uri="{FF2B5EF4-FFF2-40B4-BE49-F238E27FC236}">
                  <a16:creationId xmlns:a16="http://schemas.microsoft.com/office/drawing/2014/main" id="{AEB27CFB-5E90-625E-5209-9569BA449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18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24">
              <a:extLst>
                <a:ext uri="{FF2B5EF4-FFF2-40B4-BE49-F238E27FC236}">
                  <a16:creationId xmlns:a16="http://schemas.microsoft.com/office/drawing/2014/main" id="{21086F7E-F655-3784-48C5-06AAFE5C1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25">
              <a:extLst>
                <a:ext uri="{FF2B5EF4-FFF2-40B4-BE49-F238E27FC236}">
                  <a16:creationId xmlns:a16="http://schemas.microsoft.com/office/drawing/2014/main" id="{849F714A-EC59-E4A2-3C80-465E8698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36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26">
              <a:extLst>
                <a:ext uri="{FF2B5EF4-FFF2-40B4-BE49-F238E27FC236}">
                  <a16:creationId xmlns:a16="http://schemas.microsoft.com/office/drawing/2014/main" id="{1EDB5A30-CAD4-F11B-5831-4CB3210BE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36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27">
              <a:extLst>
                <a:ext uri="{FF2B5EF4-FFF2-40B4-BE49-F238E27FC236}">
                  <a16:creationId xmlns:a16="http://schemas.microsoft.com/office/drawing/2014/main" id="{6D85A3B1-A98F-E014-1533-4A15B8DDE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36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32">
              <a:extLst>
                <a:ext uri="{FF2B5EF4-FFF2-40B4-BE49-F238E27FC236}">
                  <a16:creationId xmlns:a16="http://schemas.microsoft.com/office/drawing/2014/main" id="{EDE10861-2683-35C0-C75D-D75F26A79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33">
              <a:extLst>
                <a:ext uri="{FF2B5EF4-FFF2-40B4-BE49-F238E27FC236}">
                  <a16:creationId xmlns:a16="http://schemas.microsoft.com/office/drawing/2014/main" id="{994E3C5B-CFCF-4BBF-E25E-5046ABAFD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540000"/>
              <a:ext cx="17920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34">
              <a:extLst>
                <a:ext uri="{FF2B5EF4-FFF2-40B4-BE49-F238E27FC236}">
                  <a16:creationId xmlns:a16="http://schemas.microsoft.com/office/drawing/2014/main" id="{B432F10F-39FC-F6E4-4EBF-CFD1D5CE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540000"/>
              <a:ext cx="180793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35">
              <a:extLst>
                <a:ext uri="{FF2B5EF4-FFF2-40B4-BE49-F238E27FC236}">
                  <a16:creationId xmlns:a16="http://schemas.microsoft.com/office/drawing/2014/main" id="{B38689DA-5D1F-07C7-6E86-1432DFB80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540000"/>
              <a:ext cx="180000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AutoShape 70">
            <a:extLst>
              <a:ext uri="{FF2B5EF4-FFF2-40B4-BE49-F238E27FC236}">
                <a16:creationId xmlns:a16="http://schemas.microsoft.com/office/drawing/2014/main" id="{4D67EE48-28B1-0916-68DE-F2065FBC876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053328" y="2358474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9" name="Picture 72">
            <a:extLst>
              <a:ext uri="{FF2B5EF4-FFF2-40B4-BE49-F238E27FC236}">
                <a16:creationId xmlns:a16="http://schemas.microsoft.com/office/drawing/2014/main" id="{2AE60948-ED57-5797-44B4-204F69A0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2358474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3">
            <a:extLst>
              <a:ext uri="{FF2B5EF4-FFF2-40B4-BE49-F238E27FC236}">
                <a16:creationId xmlns:a16="http://schemas.microsoft.com/office/drawing/2014/main" id="{9E9268A9-F90C-E54B-1152-40493793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2358474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74">
            <a:extLst>
              <a:ext uri="{FF2B5EF4-FFF2-40B4-BE49-F238E27FC236}">
                <a16:creationId xmlns:a16="http://schemas.microsoft.com/office/drawing/2014/main" id="{4584517B-DF75-762E-FBFA-DB334CD4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356" y="2358474"/>
            <a:ext cx="1815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75">
            <a:extLst>
              <a:ext uri="{FF2B5EF4-FFF2-40B4-BE49-F238E27FC236}">
                <a16:creationId xmlns:a16="http://schemas.microsoft.com/office/drawing/2014/main" id="{DDB27D81-E055-A8F6-44D4-9D3337E3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56" y="2358474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76">
            <a:extLst>
              <a:ext uri="{FF2B5EF4-FFF2-40B4-BE49-F238E27FC236}">
                <a16:creationId xmlns:a16="http://schemas.microsoft.com/office/drawing/2014/main" id="{2F6AC6D4-1347-3C5D-2E13-FBD83CCD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56" y="2358474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77">
            <a:extLst>
              <a:ext uri="{FF2B5EF4-FFF2-40B4-BE49-F238E27FC236}">
                <a16:creationId xmlns:a16="http://schemas.microsoft.com/office/drawing/2014/main" id="{2984AC8D-930A-6E00-9E7D-07EE4A207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56" y="2358474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78">
            <a:extLst>
              <a:ext uri="{FF2B5EF4-FFF2-40B4-BE49-F238E27FC236}">
                <a16:creationId xmlns:a16="http://schemas.microsoft.com/office/drawing/2014/main" id="{90DFC2C2-068E-3915-7BBE-7581186B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15" y="2365493"/>
            <a:ext cx="1815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79">
            <a:extLst>
              <a:ext uri="{FF2B5EF4-FFF2-40B4-BE49-F238E27FC236}">
                <a16:creationId xmlns:a16="http://schemas.microsoft.com/office/drawing/2014/main" id="{6885454C-B150-3979-4714-C2BCB3F9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115" y="236549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80">
            <a:extLst>
              <a:ext uri="{FF2B5EF4-FFF2-40B4-BE49-F238E27FC236}">
                <a16:creationId xmlns:a16="http://schemas.microsoft.com/office/drawing/2014/main" id="{D2D98FD4-CA9D-989E-554A-A75969A4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2538474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81">
            <a:extLst>
              <a:ext uri="{FF2B5EF4-FFF2-40B4-BE49-F238E27FC236}">
                <a16:creationId xmlns:a16="http://schemas.microsoft.com/office/drawing/2014/main" id="{B5DF602A-06BE-0587-E8A8-D1AD4549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2538474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82">
            <a:extLst>
              <a:ext uri="{FF2B5EF4-FFF2-40B4-BE49-F238E27FC236}">
                <a16:creationId xmlns:a16="http://schemas.microsoft.com/office/drawing/2014/main" id="{85F270FA-860D-75B2-FB39-51D841A0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356" y="2538474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83">
            <a:extLst>
              <a:ext uri="{FF2B5EF4-FFF2-40B4-BE49-F238E27FC236}">
                <a16:creationId xmlns:a16="http://schemas.microsoft.com/office/drawing/2014/main" id="{FB2F673F-E396-A5BB-7AFF-C9EB5956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56" y="2538474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84">
            <a:extLst>
              <a:ext uri="{FF2B5EF4-FFF2-40B4-BE49-F238E27FC236}">
                <a16:creationId xmlns:a16="http://schemas.microsoft.com/office/drawing/2014/main" id="{236E2B5F-75B4-3CD7-FAB1-0BC352CA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56" y="2538474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5">
            <a:extLst>
              <a:ext uri="{FF2B5EF4-FFF2-40B4-BE49-F238E27FC236}">
                <a16:creationId xmlns:a16="http://schemas.microsoft.com/office/drawing/2014/main" id="{1CE6D3FE-498D-2B78-FF93-E798DE65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56" y="2538474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86">
            <a:extLst>
              <a:ext uri="{FF2B5EF4-FFF2-40B4-BE49-F238E27FC236}">
                <a16:creationId xmlns:a16="http://schemas.microsoft.com/office/drawing/2014/main" id="{53B9ADD7-FC2E-3F1B-B188-88FF5EB2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15" y="2545493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87">
            <a:extLst>
              <a:ext uri="{FF2B5EF4-FFF2-40B4-BE49-F238E27FC236}">
                <a16:creationId xmlns:a16="http://schemas.microsoft.com/office/drawing/2014/main" id="{1717B95D-F5C4-DA9C-F34C-54CB57DF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115" y="254549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88">
            <a:extLst>
              <a:ext uri="{FF2B5EF4-FFF2-40B4-BE49-F238E27FC236}">
                <a16:creationId xmlns:a16="http://schemas.microsoft.com/office/drawing/2014/main" id="{9766EDAE-67EA-21FA-E752-3216E024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2766053"/>
            <a:ext cx="178422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89">
            <a:extLst>
              <a:ext uri="{FF2B5EF4-FFF2-40B4-BE49-F238E27FC236}">
                <a16:creationId xmlns:a16="http://schemas.microsoft.com/office/drawing/2014/main" id="{27814473-61BB-4851-9DC1-E398ACDB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2766053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90">
            <a:extLst>
              <a:ext uri="{FF2B5EF4-FFF2-40B4-BE49-F238E27FC236}">
                <a16:creationId xmlns:a16="http://schemas.microsoft.com/office/drawing/2014/main" id="{D0F01DA3-34C8-CEBD-4D3B-0913F4F1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49" y="276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91">
            <a:extLst>
              <a:ext uri="{FF2B5EF4-FFF2-40B4-BE49-F238E27FC236}">
                <a16:creationId xmlns:a16="http://schemas.microsoft.com/office/drawing/2014/main" id="{5F7E5A3B-F5BC-60C5-461E-3C205690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49" y="2763477"/>
            <a:ext cx="178422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92">
            <a:extLst>
              <a:ext uri="{FF2B5EF4-FFF2-40B4-BE49-F238E27FC236}">
                <a16:creationId xmlns:a16="http://schemas.microsoft.com/office/drawing/2014/main" id="{1A3405B8-069D-C563-5F85-26BF458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49" y="2763477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93">
            <a:extLst>
              <a:ext uri="{FF2B5EF4-FFF2-40B4-BE49-F238E27FC236}">
                <a16:creationId xmlns:a16="http://schemas.microsoft.com/office/drawing/2014/main" id="{516544D9-57A2-F9F9-A952-6D6FC440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49" y="2763477"/>
            <a:ext cx="178422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94">
            <a:extLst>
              <a:ext uri="{FF2B5EF4-FFF2-40B4-BE49-F238E27FC236}">
                <a16:creationId xmlns:a16="http://schemas.microsoft.com/office/drawing/2014/main" id="{BFC2EB67-7C47-1841-9790-F3A096BA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166" y="276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95">
            <a:extLst>
              <a:ext uri="{FF2B5EF4-FFF2-40B4-BE49-F238E27FC236}">
                <a16:creationId xmlns:a16="http://schemas.microsoft.com/office/drawing/2014/main" id="{40BCAE32-30EF-75D4-4AE9-970F94C4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66" y="2763477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96">
            <a:extLst>
              <a:ext uri="{FF2B5EF4-FFF2-40B4-BE49-F238E27FC236}">
                <a16:creationId xmlns:a16="http://schemas.microsoft.com/office/drawing/2014/main" id="{7FC054C1-12E7-1ABB-97AA-8750D3A2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2946053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97">
            <a:extLst>
              <a:ext uri="{FF2B5EF4-FFF2-40B4-BE49-F238E27FC236}">
                <a16:creationId xmlns:a16="http://schemas.microsoft.com/office/drawing/2014/main" id="{4CE5481B-802D-CE52-D07B-936AB0D5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294605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98">
            <a:extLst>
              <a:ext uri="{FF2B5EF4-FFF2-40B4-BE49-F238E27FC236}">
                <a16:creationId xmlns:a16="http://schemas.microsoft.com/office/drawing/2014/main" id="{6CD23F9D-DB7E-0562-2973-6F93432F1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49" y="2943477"/>
            <a:ext cx="1815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99">
            <a:extLst>
              <a:ext uri="{FF2B5EF4-FFF2-40B4-BE49-F238E27FC236}">
                <a16:creationId xmlns:a16="http://schemas.microsoft.com/office/drawing/2014/main" id="{BE7B1B3B-13C7-98AA-4024-B0665962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49" y="2943477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100">
            <a:extLst>
              <a:ext uri="{FF2B5EF4-FFF2-40B4-BE49-F238E27FC236}">
                <a16:creationId xmlns:a16="http://schemas.microsoft.com/office/drawing/2014/main" id="{2CA1AC49-1C39-A94F-B3A8-E0512DE7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49" y="2943477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01">
            <a:extLst>
              <a:ext uri="{FF2B5EF4-FFF2-40B4-BE49-F238E27FC236}">
                <a16:creationId xmlns:a16="http://schemas.microsoft.com/office/drawing/2014/main" id="{495828E6-0F98-7D30-A986-FCD4C924B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49" y="2943477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02">
            <a:extLst>
              <a:ext uri="{FF2B5EF4-FFF2-40B4-BE49-F238E27FC236}">
                <a16:creationId xmlns:a16="http://schemas.microsoft.com/office/drawing/2014/main" id="{0ECB08D6-2391-9BA6-853C-242CA635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166" y="2943477"/>
            <a:ext cx="1815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03">
            <a:extLst>
              <a:ext uri="{FF2B5EF4-FFF2-40B4-BE49-F238E27FC236}">
                <a16:creationId xmlns:a16="http://schemas.microsoft.com/office/drawing/2014/main" id="{901F8D6D-741C-842F-514F-B512CADE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66" y="2943477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04">
            <a:extLst>
              <a:ext uri="{FF2B5EF4-FFF2-40B4-BE49-F238E27FC236}">
                <a16:creationId xmlns:a16="http://schemas.microsoft.com/office/drawing/2014/main" id="{A4D3E8B7-E28C-514D-F26F-E7DB5978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3126053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05">
            <a:extLst>
              <a:ext uri="{FF2B5EF4-FFF2-40B4-BE49-F238E27FC236}">
                <a16:creationId xmlns:a16="http://schemas.microsoft.com/office/drawing/2014/main" id="{8914B272-6945-997D-0FD8-B95A2F34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312605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06">
            <a:extLst>
              <a:ext uri="{FF2B5EF4-FFF2-40B4-BE49-F238E27FC236}">
                <a16:creationId xmlns:a16="http://schemas.microsoft.com/office/drawing/2014/main" id="{868669B0-94AD-D31D-53FE-925461C6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49" y="3123477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07">
            <a:extLst>
              <a:ext uri="{FF2B5EF4-FFF2-40B4-BE49-F238E27FC236}">
                <a16:creationId xmlns:a16="http://schemas.microsoft.com/office/drawing/2014/main" id="{13C10AFF-F6E1-2EA7-CA9E-D7A1B10B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49" y="3123477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08">
            <a:extLst>
              <a:ext uri="{FF2B5EF4-FFF2-40B4-BE49-F238E27FC236}">
                <a16:creationId xmlns:a16="http://schemas.microsoft.com/office/drawing/2014/main" id="{BDAD7225-3E2B-E4F4-EC44-8FCC4515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49" y="312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09">
            <a:extLst>
              <a:ext uri="{FF2B5EF4-FFF2-40B4-BE49-F238E27FC236}">
                <a16:creationId xmlns:a16="http://schemas.microsoft.com/office/drawing/2014/main" id="{5258FFB2-78AC-7820-979B-01CFCFB89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49" y="3123477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10">
            <a:extLst>
              <a:ext uri="{FF2B5EF4-FFF2-40B4-BE49-F238E27FC236}">
                <a16:creationId xmlns:a16="http://schemas.microsoft.com/office/drawing/2014/main" id="{001B3FE3-7180-DABE-BCCB-9CF5CEBA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166" y="3123477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11">
            <a:extLst>
              <a:ext uri="{FF2B5EF4-FFF2-40B4-BE49-F238E27FC236}">
                <a16:creationId xmlns:a16="http://schemas.microsoft.com/office/drawing/2014/main" id="{FCBBCB2B-F84C-2387-D351-4EB9CDC4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66" y="312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12">
            <a:extLst>
              <a:ext uri="{FF2B5EF4-FFF2-40B4-BE49-F238E27FC236}">
                <a16:creationId xmlns:a16="http://schemas.microsoft.com/office/drawing/2014/main" id="{A7000ACB-38A5-E8B7-8E1F-817868AB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28" y="3306053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13">
            <a:extLst>
              <a:ext uri="{FF2B5EF4-FFF2-40B4-BE49-F238E27FC236}">
                <a16:creationId xmlns:a16="http://schemas.microsoft.com/office/drawing/2014/main" id="{54B91B5B-DCA5-9BCA-A3DE-81DC125F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28" y="330605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14">
            <a:extLst>
              <a:ext uri="{FF2B5EF4-FFF2-40B4-BE49-F238E27FC236}">
                <a16:creationId xmlns:a16="http://schemas.microsoft.com/office/drawing/2014/main" id="{88FCF508-1DD4-2D62-661C-A3060B4C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49" y="3303477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15">
            <a:extLst>
              <a:ext uri="{FF2B5EF4-FFF2-40B4-BE49-F238E27FC236}">
                <a16:creationId xmlns:a16="http://schemas.microsoft.com/office/drawing/2014/main" id="{A2D1A633-A2EF-5968-0865-82354658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49" y="3303477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16">
            <a:extLst>
              <a:ext uri="{FF2B5EF4-FFF2-40B4-BE49-F238E27FC236}">
                <a16:creationId xmlns:a16="http://schemas.microsoft.com/office/drawing/2014/main" id="{37E7F551-FDD4-5673-4C05-FC18E79E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49" y="330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17">
            <a:extLst>
              <a:ext uri="{FF2B5EF4-FFF2-40B4-BE49-F238E27FC236}">
                <a16:creationId xmlns:a16="http://schemas.microsoft.com/office/drawing/2014/main" id="{44E1339A-F888-AA5C-5734-8CA3E883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49" y="3303477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18">
            <a:extLst>
              <a:ext uri="{FF2B5EF4-FFF2-40B4-BE49-F238E27FC236}">
                <a16:creationId xmlns:a16="http://schemas.microsoft.com/office/drawing/2014/main" id="{15C5A4DC-E930-3FEE-A70A-4522852B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166" y="3303477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19">
            <a:extLst>
              <a:ext uri="{FF2B5EF4-FFF2-40B4-BE49-F238E27FC236}">
                <a16:creationId xmlns:a16="http://schemas.microsoft.com/office/drawing/2014/main" id="{FE3C9EB4-AA01-D836-AA72-22F88FF2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66" y="330347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20">
            <a:extLst>
              <a:ext uri="{FF2B5EF4-FFF2-40B4-BE49-F238E27FC236}">
                <a16:creationId xmlns:a16="http://schemas.microsoft.com/office/drawing/2014/main" id="{DAF5E146-2D34-F437-05F6-04AC0240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39" y="353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21">
            <a:extLst>
              <a:ext uri="{FF2B5EF4-FFF2-40B4-BE49-F238E27FC236}">
                <a16:creationId xmlns:a16="http://schemas.microsoft.com/office/drawing/2014/main" id="{917FA133-1235-0EF6-9C1B-6EAF2151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39" y="3533632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22">
            <a:extLst>
              <a:ext uri="{FF2B5EF4-FFF2-40B4-BE49-F238E27FC236}">
                <a16:creationId xmlns:a16="http://schemas.microsoft.com/office/drawing/2014/main" id="{C7EF7016-1B5C-49DB-98A7-6741C932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24" y="3533632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23">
            <a:extLst>
              <a:ext uri="{FF2B5EF4-FFF2-40B4-BE49-F238E27FC236}">
                <a16:creationId xmlns:a16="http://schemas.microsoft.com/office/drawing/2014/main" id="{275D69E3-45F9-1305-49B6-822337A5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24" y="353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24">
            <a:extLst>
              <a:ext uri="{FF2B5EF4-FFF2-40B4-BE49-F238E27FC236}">
                <a16:creationId xmlns:a16="http://schemas.microsoft.com/office/drawing/2014/main" id="{9020D69C-58B1-E91A-3FF4-01DECFEC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24" y="3533632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25">
            <a:extLst>
              <a:ext uri="{FF2B5EF4-FFF2-40B4-BE49-F238E27FC236}">
                <a16:creationId xmlns:a16="http://schemas.microsoft.com/office/drawing/2014/main" id="{E9EF7D4D-082A-619F-1D5D-C10B8C0F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424" y="353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26">
            <a:extLst>
              <a:ext uri="{FF2B5EF4-FFF2-40B4-BE49-F238E27FC236}">
                <a16:creationId xmlns:a16="http://schemas.microsoft.com/office/drawing/2014/main" id="{29C4059B-EC37-9508-5404-7152209F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92" y="3528448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27">
            <a:extLst>
              <a:ext uri="{FF2B5EF4-FFF2-40B4-BE49-F238E27FC236}">
                <a16:creationId xmlns:a16="http://schemas.microsoft.com/office/drawing/2014/main" id="{08F87595-46B3-70C5-2263-451F9FE9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92" y="3528448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28">
            <a:extLst>
              <a:ext uri="{FF2B5EF4-FFF2-40B4-BE49-F238E27FC236}">
                <a16:creationId xmlns:a16="http://schemas.microsoft.com/office/drawing/2014/main" id="{F3D3C005-9F70-31CB-7112-13C1CDBD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39" y="371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29">
            <a:extLst>
              <a:ext uri="{FF2B5EF4-FFF2-40B4-BE49-F238E27FC236}">
                <a16:creationId xmlns:a16="http://schemas.microsoft.com/office/drawing/2014/main" id="{D053CBC6-01D7-1A7D-3BF2-1B931D48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39" y="3713632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30">
            <a:extLst>
              <a:ext uri="{FF2B5EF4-FFF2-40B4-BE49-F238E27FC236}">
                <a16:creationId xmlns:a16="http://schemas.microsoft.com/office/drawing/2014/main" id="{58DAC248-1A8A-ACCB-7A9F-A9555EF0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24" y="3713632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31">
            <a:extLst>
              <a:ext uri="{FF2B5EF4-FFF2-40B4-BE49-F238E27FC236}">
                <a16:creationId xmlns:a16="http://schemas.microsoft.com/office/drawing/2014/main" id="{FCE05BFE-AC7C-AE0A-B97B-D75CD7FF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24" y="371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32">
            <a:extLst>
              <a:ext uri="{FF2B5EF4-FFF2-40B4-BE49-F238E27FC236}">
                <a16:creationId xmlns:a16="http://schemas.microsoft.com/office/drawing/2014/main" id="{851A967D-45BC-DB06-5F2C-C8DF40C1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24" y="3713632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53F03E18-82B5-6F07-173D-1CE0A03A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424" y="3713632"/>
            <a:ext cx="17920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34">
            <a:extLst>
              <a:ext uri="{FF2B5EF4-FFF2-40B4-BE49-F238E27FC236}">
                <a16:creationId xmlns:a16="http://schemas.microsoft.com/office/drawing/2014/main" id="{B8CDEF95-038F-79A1-2F23-D6449129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92" y="3708448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35">
            <a:extLst>
              <a:ext uri="{FF2B5EF4-FFF2-40B4-BE49-F238E27FC236}">
                <a16:creationId xmlns:a16="http://schemas.microsoft.com/office/drawing/2014/main" id="{8C407D63-6863-6780-7DB8-450CB482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92" y="3708448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3" name="表格 68">
            <a:extLst>
              <a:ext uri="{FF2B5EF4-FFF2-40B4-BE49-F238E27FC236}">
                <a16:creationId xmlns:a16="http://schemas.microsoft.com/office/drawing/2014/main" id="{7CB4E332-8A38-ADE5-85B9-0B81E3F49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52323"/>
              </p:ext>
            </p:extLst>
          </p:nvPr>
        </p:nvGraphicFramePr>
        <p:xfrm>
          <a:off x="9462149" y="276347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251061662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229867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5431780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38604498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6773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648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8048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6200" marR="16200" marT="8100" marB="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918107"/>
                  </a:ext>
                </a:extLst>
              </a:tr>
            </a:tbl>
          </a:graphicData>
        </a:graphic>
      </p:graphicFrame>
      <p:graphicFrame>
        <p:nvGraphicFramePr>
          <p:cNvPr id="124" name="表格 71">
            <a:extLst>
              <a:ext uri="{FF2B5EF4-FFF2-40B4-BE49-F238E27FC236}">
                <a16:creationId xmlns:a16="http://schemas.microsoft.com/office/drawing/2014/main" id="{DFF0A45D-DE3C-FBE4-DB0F-7C422CB9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55110"/>
              </p:ext>
            </p:extLst>
          </p:nvPr>
        </p:nvGraphicFramePr>
        <p:xfrm>
          <a:off x="9053328" y="2358474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2937274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9419844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686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1777"/>
                  </a:ext>
                </a:extLst>
              </a:tr>
            </a:tbl>
          </a:graphicData>
        </a:graphic>
      </p:graphicFrame>
      <p:graphicFrame>
        <p:nvGraphicFramePr>
          <p:cNvPr id="125" name="表格 124">
            <a:extLst>
              <a:ext uri="{FF2B5EF4-FFF2-40B4-BE49-F238E27FC236}">
                <a16:creationId xmlns:a16="http://schemas.microsoft.com/office/drawing/2014/main" id="{E976BC61-F1F4-CBDE-55EF-7619E3724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51108"/>
              </p:ext>
            </p:extLst>
          </p:nvPr>
        </p:nvGraphicFramePr>
        <p:xfrm>
          <a:off x="9053328" y="2766053"/>
          <a:ext cx="36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1817281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48200784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3514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126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1569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87683"/>
                  </a:ext>
                </a:extLst>
              </a:tr>
            </a:tbl>
          </a:graphicData>
        </a:graphic>
      </p:graphicFrame>
      <p:graphicFrame>
        <p:nvGraphicFramePr>
          <p:cNvPr id="126" name="表格 69">
            <a:extLst>
              <a:ext uri="{FF2B5EF4-FFF2-40B4-BE49-F238E27FC236}">
                <a16:creationId xmlns:a16="http://schemas.microsoft.com/office/drawing/2014/main" id="{D3023C02-ABD7-A0F0-155B-356D494EA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8396"/>
              </p:ext>
            </p:extLst>
          </p:nvPr>
        </p:nvGraphicFramePr>
        <p:xfrm>
          <a:off x="9461356" y="2358474"/>
          <a:ext cx="72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54427062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7469773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0392939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36117445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62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643966"/>
                  </a:ext>
                </a:extLst>
              </a:tr>
            </a:tbl>
          </a:graphicData>
        </a:graphic>
      </p:graphicFrame>
      <p:graphicFrame>
        <p:nvGraphicFramePr>
          <p:cNvPr id="127" name="表格 71">
            <a:extLst>
              <a:ext uri="{FF2B5EF4-FFF2-40B4-BE49-F238E27FC236}">
                <a16:creationId xmlns:a16="http://schemas.microsoft.com/office/drawing/2014/main" id="{AFB20EA1-2035-1D56-1184-99A781F87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209832"/>
              </p:ext>
            </p:extLst>
          </p:nvPr>
        </p:nvGraphicFramePr>
        <p:xfrm>
          <a:off x="10236115" y="2365493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2937274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9419844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686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1777"/>
                  </a:ext>
                </a:extLst>
              </a:tr>
            </a:tbl>
          </a:graphicData>
        </a:graphic>
      </p:graphicFrame>
      <p:graphicFrame>
        <p:nvGraphicFramePr>
          <p:cNvPr id="128" name="表格 71">
            <a:extLst>
              <a:ext uri="{FF2B5EF4-FFF2-40B4-BE49-F238E27FC236}">
                <a16:creationId xmlns:a16="http://schemas.microsoft.com/office/drawing/2014/main" id="{5FA3990E-3ADA-7017-E876-089B70B8D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19966"/>
              </p:ext>
            </p:extLst>
          </p:nvPr>
        </p:nvGraphicFramePr>
        <p:xfrm>
          <a:off x="11026208" y="2499265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2937274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9419844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11430" marR="11430" marT="5715" marB="57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686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11430" marR="11430" marT="5715" marB="57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1777"/>
                  </a:ext>
                </a:extLst>
              </a:tr>
            </a:tbl>
          </a:graphicData>
        </a:graphic>
      </p:graphicFrame>
      <p:graphicFrame>
        <p:nvGraphicFramePr>
          <p:cNvPr id="129" name="表格 2268">
            <a:extLst>
              <a:ext uri="{FF2B5EF4-FFF2-40B4-BE49-F238E27FC236}">
                <a16:creationId xmlns:a16="http://schemas.microsoft.com/office/drawing/2014/main" id="{0186F405-A4D3-FCBF-9A39-DC97A121E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732779"/>
              </p:ext>
            </p:extLst>
          </p:nvPr>
        </p:nvGraphicFramePr>
        <p:xfrm>
          <a:off x="11099429" y="3251786"/>
          <a:ext cx="180000" cy="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764964544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31575"/>
                  </a:ext>
                </a:extLst>
              </a:tr>
            </a:tbl>
          </a:graphicData>
        </a:graphic>
      </p:graphicFrame>
      <p:sp>
        <p:nvSpPr>
          <p:cNvPr id="130" name="文本框 129">
            <a:extLst>
              <a:ext uri="{FF2B5EF4-FFF2-40B4-BE49-F238E27FC236}">
                <a16:creationId xmlns:a16="http://schemas.microsoft.com/office/drawing/2014/main" id="{8FADE0BE-E7D1-18FE-3D74-534328C062B4}"/>
              </a:ext>
            </a:extLst>
          </p:cNvPr>
          <p:cNvSpPr txBox="1"/>
          <p:nvPr/>
        </p:nvSpPr>
        <p:spPr>
          <a:xfrm>
            <a:off x="10575913" y="2866724"/>
            <a:ext cx="124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local window to perform self-attention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1B8D1E9-1837-19C4-5DFE-B8F9E9D5E6A9}"/>
              </a:ext>
            </a:extLst>
          </p:cNvPr>
          <p:cNvSpPr txBox="1"/>
          <p:nvPr/>
        </p:nvSpPr>
        <p:spPr>
          <a:xfrm>
            <a:off x="10666734" y="3426511"/>
            <a:ext cx="1071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patch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E42A21E8-96FC-3EBA-F992-51E0BB724E82}"/>
              </a:ext>
            </a:extLst>
          </p:cNvPr>
          <p:cNvCxnSpPr>
            <a:cxnSpLocks/>
          </p:cNvCxnSpPr>
          <p:nvPr/>
        </p:nvCxnSpPr>
        <p:spPr>
          <a:xfrm>
            <a:off x="8760211" y="3117975"/>
            <a:ext cx="17923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2CACBE17-585D-5C85-CEEE-E40A981CBFF7}"/>
                  </a:ext>
                </a:extLst>
              </p:cNvPr>
              <p:cNvSpPr txBox="1"/>
              <p:nvPr/>
            </p:nvSpPr>
            <p:spPr>
              <a:xfrm>
                <a:off x="7194268" y="2055666"/>
                <a:ext cx="1480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𝑙𝑎𝑦𝑒𝑟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2CACBE17-585D-5C85-CEEE-E40A981CB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268" y="2055666"/>
                <a:ext cx="1480950" cy="307777"/>
              </a:xfrm>
              <a:prstGeom prst="rect">
                <a:avLst/>
              </a:prstGeom>
              <a:blipFill>
                <a:blip r:embed="rId4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267614E-4103-0711-E72E-4632C4BFDBB4}"/>
                  </a:ext>
                </a:extLst>
              </p:cNvPr>
              <p:cNvSpPr txBox="1"/>
              <p:nvPr/>
            </p:nvSpPr>
            <p:spPr>
              <a:xfrm>
                <a:off x="9052539" y="2050697"/>
                <a:ext cx="15348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𝑙𝑎𝑦𝑒𝑟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267614E-4103-0711-E72E-4632C4BFD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539" y="2050697"/>
                <a:ext cx="1534853" cy="307777"/>
              </a:xfrm>
              <a:prstGeom prst="rect">
                <a:avLst/>
              </a:prstGeom>
              <a:blipFill>
                <a:blip r:embed="rId4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表格 2184">
            <a:extLst>
              <a:ext uri="{FF2B5EF4-FFF2-40B4-BE49-F238E27FC236}">
                <a16:creationId xmlns:a16="http://schemas.microsoft.com/office/drawing/2014/main" id="{5CB4FA05-4CDF-8AFB-2525-1BE1A9DC0A5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39002639"/>
              </p:ext>
            </p:extLst>
          </p:nvPr>
        </p:nvGraphicFramePr>
        <p:xfrm>
          <a:off x="7194268" y="2367736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12620378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51877923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3221626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366027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064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7249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194209"/>
                  </a:ext>
                </a:extLst>
              </a:tr>
            </a:tbl>
          </a:graphicData>
        </a:graphic>
      </p:graphicFrame>
      <p:graphicFrame>
        <p:nvGraphicFramePr>
          <p:cNvPr id="136" name="表格 2184">
            <a:extLst>
              <a:ext uri="{FF2B5EF4-FFF2-40B4-BE49-F238E27FC236}">
                <a16:creationId xmlns:a16="http://schemas.microsoft.com/office/drawing/2014/main" id="{CB167451-D4AF-A2CB-5F16-9C7FC4F0F7D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32933749"/>
              </p:ext>
            </p:extLst>
          </p:nvPr>
        </p:nvGraphicFramePr>
        <p:xfrm>
          <a:off x="7198556" y="312605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12620378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51877923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3221626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366027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064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7249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194209"/>
                  </a:ext>
                </a:extLst>
              </a:tr>
            </a:tbl>
          </a:graphicData>
        </a:graphic>
      </p:graphicFrame>
      <p:pic>
        <p:nvPicPr>
          <p:cNvPr id="137" name="Picture 76">
            <a:extLst>
              <a:ext uri="{FF2B5EF4-FFF2-40B4-BE49-F238E27FC236}">
                <a16:creationId xmlns:a16="http://schemas.microsoft.com/office/drawing/2014/main" id="{8A03BB65-3D2B-033B-141F-4B1602B09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08" y="236549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77">
            <a:extLst>
              <a:ext uri="{FF2B5EF4-FFF2-40B4-BE49-F238E27FC236}">
                <a16:creationId xmlns:a16="http://schemas.microsoft.com/office/drawing/2014/main" id="{4E975D19-4084-1B11-F606-2C7D1D9B2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08" y="2365493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78">
            <a:extLst>
              <a:ext uri="{FF2B5EF4-FFF2-40B4-BE49-F238E27FC236}">
                <a16:creationId xmlns:a16="http://schemas.microsoft.com/office/drawing/2014/main" id="{0AFD1CA9-66B6-ABD9-2A39-9494678C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08" y="2365493"/>
            <a:ext cx="18159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79">
            <a:extLst>
              <a:ext uri="{FF2B5EF4-FFF2-40B4-BE49-F238E27FC236}">
                <a16:creationId xmlns:a16="http://schemas.microsoft.com/office/drawing/2014/main" id="{D1DEFA5B-DC7D-4891-BF14-F5E62E00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08" y="236549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84">
            <a:extLst>
              <a:ext uri="{FF2B5EF4-FFF2-40B4-BE49-F238E27FC236}">
                <a16:creationId xmlns:a16="http://schemas.microsoft.com/office/drawing/2014/main" id="{9314F8AC-2ECC-A786-D8E0-22A97EB0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08" y="254549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85">
            <a:extLst>
              <a:ext uri="{FF2B5EF4-FFF2-40B4-BE49-F238E27FC236}">
                <a16:creationId xmlns:a16="http://schemas.microsoft.com/office/drawing/2014/main" id="{AC84ADE4-CB0C-20C2-32FC-8727E677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08" y="2545493"/>
            <a:ext cx="179208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86">
            <a:extLst>
              <a:ext uri="{FF2B5EF4-FFF2-40B4-BE49-F238E27FC236}">
                <a16:creationId xmlns:a16="http://schemas.microsoft.com/office/drawing/2014/main" id="{C3944548-9319-526F-ACE8-AD4CDF6D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08" y="2545493"/>
            <a:ext cx="180793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87">
            <a:extLst>
              <a:ext uri="{FF2B5EF4-FFF2-40B4-BE49-F238E27FC236}">
                <a16:creationId xmlns:a16="http://schemas.microsoft.com/office/drawing/2014/main" id="{7FEA84EA-1EF3-139F-A0B6-725E23EC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08" y="254549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92">
            <a:extLst>
              <a:ext uri="{FF2B5EF4-FFF2-40B4-BE49-F238E27FC236}">
                <a16:creationId xmlns:a16="http://schemas.microsoft.com/office/drawing/2014/main" id="{83B5C16D-FAEA-975B-E682-43AEC8D0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08" y="2725493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93">
            <a:extLst>
              <a:ext uri="{FF2B5EF4-FFF2-40B4-BE49-F238E27FC236}">
                <a16:creationId xmlns:a16="http://schemas.microsoft.com/office/drawing/2014/main" id="{3196B1BB-113B-BAF4-12DC-97801597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27" y="2725493"/>
            <a:ext cx="178422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4">
            <a:extLst>
              <a:ext uri="{FF2B5EF4-FFF2-40B4-BE49-F238E27FC236}">
                <a16:creationId xmlns:a16="http://schemas.microsoft.com/office/drawing/2014/main" id="{0FF89230-D765-F170-BA3B-3AC23216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07" y="2725493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95">
            <a:extLst>
              <a:ext uri="{FF2B5EF4-FFF2-40B4-BE49-F238E27FC236}">
                <a16:creationId xmlns:a16="http://schemas.microsoft.com/office/drawing/2014/main" id="{485A6B05-9B14-38B0-2E19-153D6271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07" y="2725493"/>
            <a:ext cx="17921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100">
            <a:extLst>
              <a:ext uri="{FF2B5EF4-FFF2-40B4-BE49-F238E27FC236}">
                <a16:creationId xmlns:a16="http://schemas.microsoft.com/office/drawing/2014/main" id="{11880E9E-CF07-0113-1725-1629E824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08" y="290549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101">
            <a:extLst>
              <a:ext uri="{FF2B5EF4-FFF2-40B4-BE49-F238E27FC236}">
                <a16:creationId xmlns:a16="http://schemas.microsoft.com/office/drawing/2014/main" id="{ACE20EB1-A287-1914-59A0-6F296D5D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08" y="2905493"/>
            <a:ext cx="180001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102">
            <a:extLst>
              <a:ext uri="{FF2B5EF4-FFF2-40B4-BE49-F238E27FC236}">
                <a16:creationId xmlns:a16="http://schemas.microsoft.com/office/drawing/2014/main" id="{63E4BB75-D9C3-6807-52FD-8BFAC98D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08" y="2905493"/>
            <a:ext cx="18159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103">
            <a:extLst>
              <a:ext uri="{FF2B5EF4-FFF2-40B4-BE49-F238E27FC236}">
                <a16:creationId xmlns:a16="http://schemas.microsoft.com/office/drawing/2014/main" id="{25981627-BFB1-3311-7E47-891C4A4F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08" y="2905493"/>
            <a:ext cx="1807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" name="表格 2184">
            <a:extLst>
              <a:ext uri="{FF2B5EF4-FFF2-40B4-BE49-F238E27FC236}">
                <a16:creationId xmlns:a16="http://schemas.microsoft.com/office/drawing/2014/main" id="{A7AEA544-7D2C-AFD3-5CAA-550BEBE4020F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29346749"/>
              </p:ext>
            </p:extLst>
          </p:nvPr>
        </p:nvGraphicFramePr>
        <p:xfrm>
          <a:off x="7963199" y="236549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12620378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51877923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3221626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366027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064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7249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194209"/>
                  </a:ext>
                </a:extLst>
              </a:tr>
            </a:tbl>
          </a:graphicData>
        </a:graphic>
      </p:graphicFrame>
      <p:graphicFrame>
        <p:nvGraphicFramePr>
          <p:cNvPr id="154" name="表格 2184">
            <a:extLst>
              <a:ext uri="{FF2B5EF4-FFF2-40B4-BE49-F238E27FC236}">
                <a16:creationId xmlns:a16="http://schemas.microsoft.com/office/drawing/2014/main" id="{7BC7FACD-483D-BAE2-5132-0D25709C34F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06806093"/>
              </p:ext>
            </p:extLst>
          </p:nvPr>
        </p:nvGraphicFramePr>
        <p:xfrm>
          <a:off x="7964864" y="312605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12620378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51877923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3221626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366027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064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7249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8100" marR="8100" marT="4050" marB="4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194209"/>
                  </a:ext>
                </a:extLst>
              </a:tr>
            </a:tbl>
          </a:graphicData>
        </a:graphic>
      </p:graphicFrame>
      <p:graphicFrame>
        <p:nvGraphicFramePr>
          <p:cNvPr id="155" name="表格 71">
            <a:extLst>
              <a:ext uri="{FF2B5EF4-FFF2-40B4-BE49-F238E27FC236}">
                <a16:creationId xmlns:a16="http://schemas.microsoft.com/office/drawing/2014/main" id="{F3C2E9EF-B457-944A-5372-B58C59D24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48118"/>
              </p:ext>
            </p:extLst>
          </p:nvPr>
        </p:nvGraphicFramePr>
        <p:xfrm>
          <a:off x="9052539" y="3533632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2937274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9419844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686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1777"/>
                  </a:ext>
                </a:extLst>
              </a:tr>
            </a:tbl>
          </a:graphicData>
        </a:graphic>
      </p:graphicFrame>
      <p:graphicFrame>
        <p:nvGraphicFramePr>
          <p:cNvPr id="156" name="表格 69">
            <a:extLst>
              <a:ext uri="{FF2B5EF4-FFF2-40B4-BE49-F238E27FC236}">
                <a16:creationId xmlns:a16="http://schemas.microsoft.com/office/drawing/2014/main" id="{40A590EB-E6E1-C014-8550-C3956743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05370"/>
              </p:ext>
            </p:extLst>
          </p:nvPr>
        </p:nvGraphicFramePr>
        <p:xfrm>
          <a:off x="9462424" y="3533632"/>
          <a:ext cx="72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54427062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7469773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0392939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36117445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62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643966"/>
                  </a:ext>
                </a:extLst>
              </a:tr>
            </a:tbl>
          </a:graphicData>
        </a:graphic>
      </p:graphicFrame>
      <p:graphicFrame>
        <p:nvGraphicFramePr>
          <p:cNvPr id="157" name="表格 156">
            <a:extLst>
              <a:ext uri="{FF2B5EF4-FFF2-40B4-BE49-F238E27FC236}">
                <a16:creationId xmlns:a16="http://schemas.microsoft.com/office/drawing/2014/main" id="{7E01E7D9-4E8E-2AEE-98EA-E9DC6474E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1974"/>
              </p:ext>
            </p:extLst>
          </p:nvPr>
        </p:nvGraphicFramePr>
        <p:xfrm>
          <a:off x="10234166" y="2763477"/>
          <a:ext cx="36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1817281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48200784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3514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126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1569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 marL="22860" marR="22860" marT="11430" marB="114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87683"/>
                  </a:ext>
                </a:extLst>
              </a:tr>
            </a:tbl>
          </a:graphicData>
        </a:graphic>
      </p:graphicFrame>
      <p:graphicFrame>
        <p:nvGraphicFramePr>
          <p:cNvPr id="158" name="表格 71">
            <a:extLst>
              <a:ext uri="{FF2B5EF4-FFF2-40B4-BE49-F238E27FC236}">
                <a16:creationId xmlns:a16="http://schemas.microsoft.com/office/drawing/2014/main" id="{22368702-3D42-9B01-5741-C59286A05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5469"/>
              </p:ext>
            </p:extLst>
          </p:nvPr>
        </p:nvGraphicFramePr>
        <p:xfrm>
          <a:off x="10227392" y="3528448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129372743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9419844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686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 marL="11430" marR="11430" marT="5715" marB="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1777"/>
                  </a:ext>
                </a:extLst>
              </a:tr>
            </a:tbl>
          </a:graphicData>
        </a:graphic>
      </p:graphicFrame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1B0828C-7FDE-DAF6-968D-333659290A10}"/>
              </a:ext>
            </a:extLst>
          </p:cNvPr>
          <p:cNvGrpSpPr/>
          <p:nvPr/>
        </p:nvGrpSpPr>
        <p:grpSpPr>
          <a:xfrm>
            <a:off x="617965" y="1431377"/>
            <a:ext cx="2605254" cy="4823997"/>
            <a:chOff x="4883098" y="980650"/>
            <a:chExt cx="2605254" cy="4823997"/>
          </a:xfrm>
        </p:grpSpPr>
        <p:pic>
          <p:nvPicPr>
            <p:cNvPr id="160" name="图片 159" descr="图片包含 图示&#10;&#10;描述已自动生成">
              <a:extLst>
                <a:ext uri="{FF2B5EF4-FFF2-40B4-BE49-F238E27FC236}">
                  <a16:creationId xmlns:a16="http://schemas.microsoft.com/office/drawing/2014/main" id="{0BBD6739-7122-30E7-A4AB-BF4C76EB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006" y="3934265"/>
              <a:ext cx="1875924" cy="1870382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pic>
          <p:nvPicPr>
            <p:cNvPr id="161" name="图片 160" descr="图片包含 图示&#10;&#10;描述已自动生成">
              <a:extLst>
                <a:ext uri="{FF2B5EF4-FFF2-40B4-BE49-F238E27FC236}">
                  <a16:creationId xmlns:a16="http://schemas.microsoft.com/office/drawing/2014/main" id="{5B0BDA0C-575C-42B9-C00E-9972263CD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552" y="2460316"/>
              <a:ext cx="1875924" cy="1870382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pic>
          <p:nvPicPr>
            <p:cNvPr id="162" name="图片 161" descr="图片包含 图示&#10;&#10;描述已自动生成">
              <a:extLst>
                <a:ext uri="{FF2B5EF4-FFF2-40B4-BE49-F238E27FC236}">
                  <a16:creationId xmlns:a16="http://schemas.microsoft.com/office/drawing/2014/main" id="{C959101A-F4FE-C71A-141D-9A556527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098" y="980650"/>
              <a:ext cx="1875924" cy="1870382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cxnSp>
          <p:nvCxnSpPr>
            <p:cNvPr id="163" name="连接符: 肘形 162">
              <a:extLst>
                <a:ext uri="{FF2B5EF4-FFF2-40B4-BE49-F238E27FC236}">
                  <a16:creationId xmlns:a16="http://schemas.microsoft.com/office/drawing/2014/main" id="{DD0A2743-E599-610A-D3CE-C1CC95CCE0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87329" y="2576650"/>
              <a:ext cx="3649685" cy="939442"/>
            </a:xfrm>
            <a:prstGeom prst="bentConnector3">
              <a:avLst>
                <a:gd name="adj1" fmla="val -108"/>
              </a:avLst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32BD962-D6DF-3644-5184-56EFD5FCD037}"/>
                    </a:ext>
                  </a:extLst>
                </p:cNvPr>
                <p:cNvSpPr txBox="1"/>
                <p:nvPr/>
              </p:nvSpPr>
              <p:spPr>
                <a:xfrm>
                  <a:off x="6907327" y="1610722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4FEB35E-A589-9247-82F3-8BB522A72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27" y="1610722"/>
                  <a:ext cx="571500" cy="307777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5198F7B2-9CE2-8350-21EA-B3BF0F1ACB88}"/>
                </a:ext>
              </a:extLst>
            </p:cNvPr>
            <p:cNvCxnSpPr/>
            <p:nvPr/>
          </p:nvCxnSpPr>
          <p:spPr>
            <a:xfrm>
              <a:off x="6517781" y="1918688"/>
              <a:ext cx="96068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FA3DF39C-3311-7E4E-DE26-EB639C7D2AD3}"/>
                    </a:ext>
                  </a:extLst>
                </p:cNvPr>
                <p:cNvSpPr txBox="1"/>
                <p:nvPr/>
              </p:nvSpPr>
              <p:spPr>
                <a:xfrm>
                  <a:off x="6907327" y="3087097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27C7896-F8DF-31A7-54E2-2A0B59385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27" y="3087097"/>
                  <a:ext cx="571500" cy="307777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C7362A92-8943-9D2C-82FB-D6BDCD7F68E7}"/>
                </a:ext>
              </a:extLst>
            </p:cNvPr>
            <p:cNvCxnSpPr/>
            <p:nvPr/>
          </p:nvCxnSpPr>
          <p:spPr>
            <a:xfrm>
              <a:off x="6517781" y="3395063"/>
              <a:ext cx="96068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3383C008-04A6-1A0A-0F57-A949463824AB}"/>
                    </a:ext>
                  </a:extLst>
                </p:cNvPr>
                <p:cNvSpPr txBox="1"/>
                <p:nvPr/>
              </p:nvSpPr>
              <p:spPr>
                <a:xfrm>
                  <a:off x="6916852" y="4572997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0244426-DC03-381C-410D-054ED5271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852" y="4572997"/>
                  <a:ext cx="571500" cy="307777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3F21661C-6487-BBCC-B2E8-899379E215E1}"/>
                </a:ext>
              </a:extLst>
            </p:cNvPr>
            <p:cNvSpPr txBox="1"/>
            <p:nvPr/>
          </p:nvSpPr>
          <p:spPr>
            <a:xfrm>
              <a:off x="5008421" y="5435533"/>
              <a:ext cx="2162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Vision Transformer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22735E8A-6317-7EBD-503D-13F61FDA7386}"/>
              </a:ext>
            </a:extLst>
          </p:cNvPr>
          <p:cNvGrpSpPr/>
          <p:nvPr/>
        </p:nvGrpSpPr>
        <p:grpSpPr>
          <a:xfrm>
            <a:off x="3629965" y="1420980"/>
            <a:ext cx="2800356" cy="4897310"/>
            <a:chOff x="976312" y="967085"/>
            <a:chExt cx="2800356" cy="4897310"/>
          </a:xfrm>
        </p:grpSpPr>
        <p:pic>
          <p:nvPicPr>
            <p:cNvPr id="171" name="图片 170" descr="游戏的截图&#10;&#10;中度可信度描述已自动生成">
              <a:extLst>
                <a:ext uri="{FF2B5EF4-FFF2-40B4-BE49-F238E27FC236}">
                  <a16:creationId xmlns:a16="http://schemas.microsoft.com/office/drawing/2014/main" id="{7B473141-11AD-773D-FE48-3AB481A7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34" y="3855466"/>
              <a:ext cx="1989532" cy="2008929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7FF6D363-A3D4-F10E-912D-AF72EA7DC5C1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045794" y="1889439"/>
              <a:ext cx="0" cy="599802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3" name="图片 172" descr="图片包含 图示&#10;&#10;描述已自动生成">
              <a:extLst>
                <a:ext uri="{FF2B5EF4-FFF2-40B4-BE49-F238E27FC236}">
                  <a16:creationId xmlns:a16="http://schemas.microsoft.com/office/drawing/2014/main" id="{2F790037-3480-E7B0-150C-113D00713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316" y="967085"/>
              <a:ext cx="1875924" cy="1870382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cxnSp>
          <p:nvCxnSpPr>
            <p:cNvPr id="174" name="连接符: 肘形 173">
              <a:extLst>
                <a:ext uri="{FF2B5EF4-FFF2-40B4-BE49-F238E27FC236}">
                  <a16:creationId xmlns:a16="http://schemas.microsoft.com/office/drawing/2014/main" id="{DFCDA168-C164-057C-9401-50DEA73C2E7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82104" y="2576650"/>
              <a:ext cx="3649685" cy="939442"/>
            </a:xfrm>
            <a:prstGeom prst="bentConnector3">
              <a:avLst>
                <a:gd name="adj1" fmla="val -108"/>
              </a:avLst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5792CC38-191D-F91E-2194-55546099A96D}"/>
                    </a:ext>
                  </a:extLst>
                </p:cNvPr>
                <p:cNvSpPr txBox="1"/>
                <p:nvPr/>
              </p:nvSpPr>
              <p:spPr>
                <a:xfrm>
                  <a:off x="3201745" y="4575841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BAA80B0B-8982-C28A-A388-D3249C63C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745" y="4575841"/>
                  <a:ext cx="571500" cy="307777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3504B5E6-771E-10F9-7CB1-FC9894D00FFA}"/>
                    </a:ext>
                  </a:extLst>
                </p:cNvPr>
                <p:cNvSpPr txBox="1"/>
                <p:nvPr/>
              </p:nvSpPr>
              <p:spPr>
                <a:xfrm>
                  <a:off x="3202102" y="3102862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F9F0BC3-85D9-8DD8-EAC4-8F9096A1F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102" y="3102862"/>
                  <a:ext cx="571500" cy="307777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AC1B2E96-47DF-EF1B-9073-273857412422}"/>
                    </a:ext>
                  </a:extLst>
                </p:cNvPr>
                <p:cNvSpPr txBox="1"/>
                <p:nvPr/>
              </p:nvSpPr>
              <p:spPr>
                <a:xfrm>
                  <a:off x="3202102" y="1610722"/>
                  <a:ext cx="5715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300D2CD-5D44-B199-71EB-4F7C63DBD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102" y="1610722"/>
                  <a:ext cx="571500" cy="307777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8124582F-7E56-B08F-735C-D8738BA71927}"/>
                </a:ext>
              </a:extLst>
            </p:cNvPr>
            <p:cNvSpPr txBox="1"/>
            <p:nvPr/>
          </p:nvSpPr>
          <p:spPr>
            <a:xfrm>
              <a:off x="1283363" y="3974450"/>
              <a:ext cx="1533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Merging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80917ECC-AB45-57D1-6639-9CB91E7CE026}"/>
                </a:ext>
              </a:extLst>
            </p:cNvPr>
            <p:cNvSpPr txBox="1"/>
            <p:nvPr/>
          </p:nvSpPr>
          <p:spPr>
            <a:xfrm>
              <a:off x="1279031" y="2489241"/>
              <a:ext cx="1533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Merging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52B54008-836D-8352-35FD-E34AFC8A3441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 flipV="1">
              <a:off x="2047875" y="4282227"/>
              <a:ext cx="2251" cy="587229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91DD11FB-3BAD-EBD8-3A9E-8F20AE92DC80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 flipV="1">
              <a:off x="2050126" y="3471263"/>
              <a:ext cx="0" cy="503187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2" name="图片 181" descr="游戏的截图&#10;&#10;中度可信度描述已自动生成">
              <a:extLst>
                <a:ext uri="{FF2B5EF4-FFF2-40B4-BE49-F238E27FC236}">
                  <a16:creationId xmlns:a16="http://schemas.microsoft.com/office/drawing/2014/main" id="{1774B82C-7181-BF5E-D0F8-E34D35499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684" y="2445073"/>
              <a:ext cx="1936884" cy="1934113"/>
            </a:xfrm>
            <a:prstGeom prst="rect">
              <a:avLst/>
            </a:prstGeom>
            <a:scene3d>
              <a:camera prst="orthographicFront">
                <a:rot lat="2784000" lon="17862000" rev="18360000"/>
              </a:camera>
              <a:lightRig rig="threePt" dir="t"/>
            </a:scene3d>
          </p:spPr>
        </p:pic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2A0933F1-AAC6-1EE2-2D9E-18CDB75AB914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2045793" y="2797018"/>
              <a:ext cx="1" cy="571828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57778A61-BD82-98AD-E6CF-C931662577D6}"/>
                </a:ext>
              </a:extLst>
            </p:cNvPr>
            <p:cNvCxnSpPr/>
            <p:nvPr/>
          </p:nvCxnSpPr>
          <p:spPr>
            <a:xfrm>
              <a:off x="2812556" y="3414113"/>
              <a:ext cx="96068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C56129D9-5BFA-9BF2-CAC7-4C9E06BD02EA}"/>
                </a:ext>
              </a:extLst>
            </p:cNvPr>
            <p:cNvCxnSpPr/>
            <p:nvPr/>
          </p:nvCxnSpPr>
          <p:spPr>
            <a:xfrm>
              <a:off x="2812556" y="1918688"/>
              <a:ext cx="96068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AF3B3915-F3AF-B394-E6C0-33FF3C0ED010}"/>
                </a:ext>
              </a:extLst>
            </p:cNvPr>
            <p:cNvSpPr txBox="1"/>
            <p:nvPr/>
          </p:nvSpPr>
          <p:spPr>
            <a:xfrm>
              <a:off x="976312" y="5426889"/>
              <a:ext cx="2162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Swin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Transformer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7" name="矩形 186">
            <a:extLst>
              <a:ext uri="{FF2B5EF4-FFF2-40B4-BE49-F238E27FC236}">
                <a16:creationId xmlns:a16="http://schemas.microsoft.com/office/drawing/2014/main" id="{8AEF2B7B-AA1E-189D-0EFE-DF3319FABB66}"/>
              </a:ext>
            </a:extLst>
          </p:cNvPr>
          <p:cNvSpPr/>
          <p:nvPr/>
        </p:nvSpPr>
        <p:spPr>
          <a:xfrm>
            <a:off x="7101056" y="1691776"/>
            <a:ext cx="4637099" cy="2358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1EC5061-19D4-4C2D-848E-F2AD7B98E6FE}"/>
              </a:ext>
            </a:extLst>
          </p:cNvPr>
          <p:cNvSpPr txBox="1"/>
          <p:nvPr/>
        </p:nvSpPr>
        <p:spPr>
          <a:xfrm>
            <a:off x="8365161" y="1700235"/>
            <a:ext cx="255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hifted window approach 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9" name="表格 4">
            <a:extLst>
              <a:ext uri="{FF2B5EF4-FFF2-40B4-BE49-F238E27FC236}">
                <a16:creationId xmlns:a16="http://schemas.microsoft.com/office/drawing/2014/main" id="{BCB4D10C-834C-E9E2-F44B-7859B15F0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057994"/>
              </p:ext>
            </p:extLst>
          </p:nvPr>
        </p:nvGraphicFramePr>
        <p:xfrm>
          <a:off x="9243375" y="4844750"/>
          <a:ext cx="468000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27339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2238348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8" marR="57698" marT="28849" marB="28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8" marR="57698" marT="28849" marB="28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701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8" marR="57698" marT="28849" marB="28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8" marR="57698" marT="28849" marB="28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8503"/>
                  </a:ext>
                </a:extLst>
              </a:tr>
            </a:tbl>
          </a:graphicData>
        </a:graphic>
      </p:graphicFrame>
      <p:graphicFrame>
        <p:nvGraphicFramePr>
          <p:cNvPr id="190" name="表格 4">
            <a:extLst>
              <a:ext uri="{FF2B5EF4-FFF2-40B4-BE49-F238E27FC236}">
                <a16:creationId xmlns:a16="http://schemas.microsoft.com/office/drawing/2014/main" id="{233FB064-8695-0FD7-D5E9-BCB94F8B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823134"/>
              </p:ext>
            </p:extLst>
          </p:nvPr>
        </p:nvGraphicFramePr>
        <p:xfrm>
          <a:off x="9185627" y="4977040"/>
          <a:ext cx="468000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27339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2238348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701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8503"/>
                  </a:ext>
                </a:extLst>
              </a:tr>
            </a:tbl>
          </a:graphicData>
        </a:graphic>
      </p:graphicFrame>
      <p:graphicFrame>
        <p:nvGraphicFramePr>
          <p:cNvPr id="191" name="表格 2">
            <a:extLst>
              <a:ext uri="{FF2B5EF4-FFF2-40B4-BE49-F238E27FC236}">
                <a16:creationId xmlns:a16="http://schemas.microsoft.com/office/drawing/2014/main" id="{7E14D9AD-4AF8-B60C-096C-4A27FEB44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632730"/>
              </p:ext>
            </p:extLst>
          </p:nvPr>
        </p:nvGraphicFramePr>
        <p:xfrm>
          <a:off x="7305656" y="4813277"/>
          <a:ext cx="936000" cy="93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813713682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329720684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1542090435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3789686513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2014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1232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3387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3" marR="3713" marT="1862" marB="1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648"/>
                  </a:ext>
                </a:extLst>
              </a:tr>
            </a:tbl>
          </a:graphicData>
        </a:graphic>
      </p:graphicFrame>
      <p:graphicFrame>
        <p:nvGraphicFramePr>
          <p:cNvPr id="192" name="表格 4">
            <a:extLst>
              <a:ext uri="{FF2B5EF4-FFF2-40B4-BE49-F238E27FC236}">
                <a16:creationId xmlns:a16="http://schemas.microsoft.com/office/drawing/2014/main" id="{8D9091D1-0602-0EB7-BD3C-FF42D9C01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591385"/>
              </p:ext>
            </p:extLst>
          </p:nvPr>
        </p:nvGraphicFramePr>
        <p:xfrm>
          <a:off x="9124273" y="5094070"/>
          <a:ext cx="468000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27339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2238348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701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8503"/>
                  </a:ext>
                </a:extLst>
              </a:tr>
            </a:tbl>
          </a:graphicData>
        </a:graphic>
      </p:graphicFrame>
      <p:graphicFrame>
        <p:nvGraphicFramePr>
          <p:cNvPr id="193" name="表格 4">
            <a:extLst>
              <a:ext uri="{FF2B5EF4-FFF2-40B4-BE49-F238E27FC236}">
                <a16:creationId xmlns:a16="http://schemas.microsoft.com/office/drawing/2014/main" id="{7B2660F0-6A43-D30C-1051-1BAB08A6E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112855"/>
              </p:ext>
            </p:extLst>
          </p:nvPr>
        </p:nvGraphicFramePr>
        <p:xfrm>
          <a:off x="9054792" y="5214528"/>
          <a:ext cx="468000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27339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2238348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701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99" marR="57699" marT="28850" marB="28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8503"/>
                  </a:ext>
                </a:extLst>
              </a:tr>
            </a:tbl>
          </a:graphicData>
        </a:graphic>
      </p:graphicFrame>
      <p:graphicFrame>
        <p:nvGraphicFramePr>
          <p:cNvPr id="198" name="表格 14">
            <a:extLst>
              <a:ext uri="{FF2B5EF4-FFF2-40B4-BE49-F238E27FC236}">
                <a16:creationId xmlns:a16="http://schemas.microsoft.com/office/drawing/2014/main" id="{3C074CDE-685B-CD4B-495F-1139D4CD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67793"/>
              </p:ext>
            </p:extLst>
          </p:nvPr>
        </p:nvGraphicFramePr>
        <p:xfrm>
          <a:off x="10645309" y="5119369"/>
          <a:ext cx="936000" cy="23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578940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3897660665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101031942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05743594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4792"/>
                  </a:ext>
                </a:extLst>
              </a:tr>
            </a:tbl>
          </a:graphicData>
        </a:graphic>
      </p:graphicFrame>
      <p:graphicFrame>
        <p:nvGraphicFramePr>
          <p:cNvPr id="199" name="表格 14">
            <a:extLst>
              <a:ext uri="{FF2B5EF4-FFF2-40B4-BE49-F238E27FC236}">
                <a16:creationId xmlns:a16="http://schemas.microsoft.com/office/drawing/2014/main" id="{2A9B5516-C755-D53A-A5C4-D2E0EBE8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922815"/>
              </p:ext>
            </p:extLst>
          </p:nvPr>
        </p:nvGraphicFramePr>
        <p:xfrm>
          <a:off x="10285358" y="5358189"/>
          <a:ext cx="936000" cy="23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">
                  <a:extLst>
                    <a:ext uri="{9D8B030D-6E8A-4147-A177-3AD203B41FA5}">
                      <a16:colId xmlns:a16="http://schemas.microsoft.com/office/drawing/2014/main" val="1492578940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3897660665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1010319428"/>
                    </a:ext>
                  </a:extLst>
                </a:gridCol>
                <a:gridCol w="234000">
                  <a:extLst>
                    <a:ext uri="{9D8B030D-6E8A-4147-A177-3AD203B41FA5}">
                      <a16:colId xmlns:a16="http://schemas.microsoft.com/office/drawing/2014/main" val="2705743594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718" marR="29718" marT="14859" marB="14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4792"/>
                  </a:ext>
                </a:extLst>
              </a:tr>
            </a:tbl>
          </a:graphicData>
        </a:graphic>
      </p:graphicFrame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C70B6ED-C30F-2D64-AA93-F5F28A66DF1D}"/>
              </a:ext>
            </a:extLst>
          </p:cNvPr>
          <p:cNvGrpSpPr/>
          <p:nvPr/>
        </p:nvGrpSpPr>
        <p:grpSpPr>
          <a:xfrm>
            <a:off x="8139507" y="4881789"/>
            <a:ext cx="999075" cy="399082"/>
            <a:chOff x="8185108" y="4817184"/>
            <a:chExt cx="999075" cy="39908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A7127C55-378E-082E-8A9F-DFD1C4A40D1A}"/>
                </a:ext>
              </a:extLst>
            </p:cNvPr>
            <p:cNvSpPr/>
            <p:nvPr/>
          </p:nvSpPr>
          <p:spPr>
            <a:xfrm>
              <a:off x="8185108" y="4817184"/>
              <a:ext cx="999075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Concatenate</a:t>
              </a:r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CE5C82A6-BA81-5387-0BCA-F916FE453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0379" y="5216266"/>
              <a:ext cx="669356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矩形 205">
            <a:extLst>
              <a:ext uri="{FF2B5EF4-FFF2-40B4-BE49-F238E27FC236}">
                <a16:creationId xmlns:a16="http://schemas.microsoft.com/office/drawing/2014/main" id="{3F2539AF-EAA3-56DD-EABD-7A46254E7392}"/>
              </a:ext>
            </a:extLst>
          </p:cNvPr>
          <p:cNvSpPr/>
          <p:nvPr/>
        </p:nvSpPr>
        <p:spPr>
          <a:xfrm>
            <a:off x="7101057" y="4235237"/>
            <a:ext cx="4637098" cy="1620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C751CE20-ECBA-18FA-7F3F-4A263E2502E8}"/>
              </a:ext>
            </a:extLst>
          </p:cNvPr>
          <p:cNvSpPr txBox="1"/>
          <p:nvPr/>
        </p:nvSpPr>
        <p:spPr>
          <a:xfrm>
            <a:off x="8335241" y="4238372"/>
            <a:ext cx="255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 merging approach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A1F6D684-6BFF-BED8-C227-E99ACB775EA2}"/>
              </a:ext>
            </a:extLst>
          </p:cNvPr>
          <p:cNvCxnSpPr>
            <a:cxnSpLocks/>
          </p:cNvCxnSpPr>
          <p:nvPr/>
        </p:nvCxnSpPr>
        <p:spPr>
          <a:xfrm flipV="1">
            <a:off x="6780059" y="666420"/>
            <a:ext cx="0" cy="590854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2EF1A379-5637-2AE2-58FE-9A4607687ADC}"/>
              </a:ext>
            </a:extLst>
          </p:cNvPr>
          <p:cNvGrpSpPr/>
          <p:nvPr/>
        </p:nvGrpSpPr>
        <p:grpSpPr>
          <a:xfrm>
            <a:off x="9650641" y="4607084"/>
            <a:ext cx="827045" cy="673556"/>
            <a:chOff x="9615557" y="4542479"/>
            <a:chExt cx="827045" cy="673556"/>
          </a:xfrm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B20C50CB-327D-2DD4-AF4D-FB412D69A5DD}"/>
                </a:ext>
              </a:extLst>
            </p:cNvPr>
            <p:cNvSpPr/>
            <p:nvPr/>
          </p:nvSpPr>
          <p:spPr>
            <a:xfrm>
              <a:off x="9615557" y="4542479"/>
              <a:ext cx="827045" cy="6375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 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Linear</a:t>
              </a:r>
              <a:endParaRPr lang="en-US" altLang="zh-CN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8B02B36F-20DA-72A3-01DC-7C9872D4F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4027" y="5216035"/>
              <a:ext cx="669356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8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/>
      <p:bldP spid="130" grpId="0"/>
      <p:bldP spid="131" grpId="0"/>
      <p:bldP spid="133" grpId="0"/>
      <p:bldP spid="134" grpId="0"/>
      <p:bldP spid="187" grpId="0" animBg="1"/>
      <p:bldP spid="188" grpId="0"/>
      <p:bldP spid="206" grpId="0" animBg="1"/>
      <p:bldP spid="2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20BF0C-164C-B965-5CDE-544E8B62FF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4950ED-C3D1-439C-623C-3A17A81CE9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252973-DED4-69D4-5638-404590046C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28" name="图片 27" descr="图示&#10;&#10;描述已自动生成">
            <a:extLst>
              <a:ext uri="{FF2B5EF4-FFF2-40B4-BE49-F238E27FC236}">
                <a16:creationId xmlns:a16="http://schemas.microsoft.com/office/drawing/2014/main" id="{68A4822E-FF8A-1F6C-0D9A-136B37CB2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20" y="1413256"/>
            <a:ext cx="6130088" cy="419609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603F34-FA7F-4002-21E4-DE9A1709AAE2}"/>
              </a:ext>
            </a:extLst>
          </p:cNvPr>
          <p:cNvGrpSpPr/>
          <p:nvPr/>
        </p:nvGrpSpPr>
        <p:grpSpPr>
          <a:xfrm>
            <a:off x="6963654" y="1939062"/>
            <a:ext cx="1011034" cy="1011034"/>
            <a:chOff x="1253204" y="1971679"/>
            <a:chExt cx="2914645" cy="2914646"/>
          </a:xfrm>
        </p:grpSpPr>
        <p:sp>
          <p:nvSpPr>
            <p:cNvPr id="30" name="任意多边形 62">
              <a:extLst>
                <a:ext uri="{FF2B5EF4-FFF2-40B4-BE49-F238E27FC236}">
                  <a16:creationId xmlns:a16="http://schemas.microsoft.com/office/drawing/2014/main" id="{1F364F04-35DE-6C8D-024F-983422AD0D9F}"/>
                </a:ext>
              </a:extLst>
            </p:cNvPr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solidFill>
              <a:srgbClr val="16A2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任意多边形 61">
              <a:extLst>
                <a:ext uri="{FF2B5EF4-FFF2-40B4-BE49-F238E27FC236}">
                  <a16:creationId xmlns:a16="http://schemas.microsoft.com/office/drawing/2014/main" id="{CEB8469F-A294-50BD-9BE9-BD5F62ABD87C}"/>
                </a:ext>
              </a:extLst>
            </p:cNvPr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rgbClr val="F168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AutoShape 51">
            <a:extLst>
              <a:ext uri="{FF2B5EF4-FFF2-40B4-BE49-F238E27FC236}">
                <a16:creationId xmlns:a16="http://schemas.microsoft.com/office/drawing/2014/main" id="{8A34A1BC-D9EF-9543-0740-5586E22C8F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0688" y="3672639"/>
            <a:ext cx="1796966" cy="720390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608965">
              <a:lnSpc>
                <a:spcPct val="130000"/>
              </a:lnSpc>
              <a:defRPr/>
            </a:pPr>
            <a:r>
              <a:rPr lang="en-US" altLang="zh-CN" sz="40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Methods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EEA76A-366D-A80D-09DC-9B2AF71E2672}"/>
              </a:ext>
            </a:extLst>
          </p:cNvPr>
          <p:cNvSpPr/>
          <p:nvPr/>
        </p:nvSpPr>
        <p:spPr>
          <a:xfrm>
            <a:off x="7176617" y="225633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rgbClr val="16A2A2"/>
                </a:solidFill>
                <a:cs typeface="+mn-ea"/>
                <a:sym typeface="+mn-lt"/>
              </a:rPr>
              <a:t>0</a:t>
            </a:r>
            <a:r>
              <a:rPr lang="en-US" altLang="zh-CN" sz="3600" b="1" dirty="0">
                <a:solidFill>
                  <a:srgbClr val="F16802"/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737167-AF64-3461-18D8-DA183F108443}"/>
              </a:ext>
            </a:extLst>
          </p:cNvPr>
          <p:cNvSpPr/>
          <p:nvPr/>
        </p:nvSpPr>
        <p:spPr>
          <a:xfrm>
            <a:off x="7267735" y="211796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rgbClr val="F16802"/>
                </a:solidFill>
                <a:cs typeface="+mn-ea"/>
                <a:sym typeface="+mn-lt"/>
              </a:rPr>
              <a:t>Part</a:t>
            </a:r>
            <a:endParaRPr lang="zh-CN" altLang="en-US" sz="11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37EF19-9ECE-80E3-858C-98BE2052BA51}"/>
              </a:ext>
            </a:extLst>
          </p:cNvPr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9BBC1123-1EDC-B234-BEB6-236C2F924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BB6C50B6-885A-601F-1262-A9C7794885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6F045548-D67A-28EF-C16B-6BB78AE726C8}"/>
              </a:ext>
            </a:extLst>
          </p:cNvPr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2A4C1D4-FA3D-E200-8EEF-19CC17D5D4FD}"/>
              </a:ext>
            </a:extLst>
          </p:cNvPr>
          <p:cNvGrpSpPr/>
          <p:nvPr/>
        </p:nvGrpSpPr>
        <p:grpSpPr>
          <a:xfrm>
            <a:off x="5839656" y="2787352"/>
            <a:ext cx="3259030" cy="586564"/>
            <a:chOff x="7232135" y="5964585"/>
            <a:chExt cx="4963932" cy="89341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E894B8B-89F1-980C-86F8-642E9D54690F}"/>
                </a:ext>
              </a:extLst>
            </p:cNvPr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1D5B33AF-8687-2DFA-2536-CA2A2846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44167437-6042-2676-C70F-D993FE9AB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40DC752D-2DD8-60D1-EB59-F0209AD6D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8185B4CB-3482-7076-3D6C-4EB2F3656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C1FE2865-29AB-B12B-A151-99BE5417B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A25CC8B3-80BF-284A-B4F6-80957EF85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B2FC39B-165E-6A7E-BED2-E257C769D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21CD6328-D739-CF5D-C240-DC83F9B4E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1" name="任意多边形 25">
              <a:extLst>
                <a:ext uri="{FF2B5EF4-FFF2-40B4-BE49-F238E27FC236}">
                  <a16:creationId xmlns:a16="http://schemas.microsoft.com/office/drawing/2014/main" id="{26A3A314-BDA7-3431-9326-42A68E911010}"/>
                </a:ext>
              </a:extLst>
            </p:cNvPr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52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B82706-F522-2B5D-845B-1CCD151E9A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5BF054-9453-6BB6-3F8E-4E88CFDF89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581839-58F3-B2D2-DAC7-381F93178E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749B146-EC61-6EE9-1B34-6AB77E1A0B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network – The hybrid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 network for inpainting task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7B17F76-B5C7-DED3-3C8E-467347D678D2}"/>
              </a:ext>
            </a:extLst>
          </p:cNvPr>
          <p:cNvCxnSpPr>
            <a:cxnSpLocks/>
            <a:stCxn id="20" idx="3"/>
            <a:endCxn id="57" idx="2"/>
          </p:cNvCxnSpPr>
          <p:nvPr/>
        </p:nvCxnSpPr>
        <p:spPr>
          <a:xfrm flipV="1">
            <a:off x="2898308" y="3213254"/>
            <a:ext cx="414547" cy="11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B65D509-4273-3B68-7367-840552ABB374}"/>
              </a:ext>
            </a:extLst>
          </p:cNvPr>
          <p:cNvSpPr/>
          <p:nvPr/>
        </p:nvSpPr>
        <p:spPr>
          <a:xfrm>
            <a:off x="7110148" y="4489000"/>
            <a:ext cx="59940" cy="8733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B8FE4F-1A20-6F19-24A6-3B902ABEBC05}"/>
              </a:ext>
            </a:extLst>
          </p:cNvPr>
          <p:cNvSpPr/>
          <p:nvPr/>
        </p:nvSpPr>
        <p:spPr>
          <a:xfrm>
            <a:off x="3762736" y="2780677"/>
            <a:ext cx="149849" cy="8733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F785C-F05E-9904-0984-98B4F54F403C}"/>
              </a:ext>
            </a:extLst>
          </p:cNvPr>
          <p:cNvSpPr/>
          <p:nvPr/>
        </p:nvSpPr>
        <p:spPr>
          <a:xfrm>
            <a:off x="6541712" y="4655454"/>
            <a:ext cx="59940" cy="5404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1E30A4-101B-C98F-F78A-60C963306983}"/>
              </a:ext>
            </a:extLst>
          </p:cNvPr>
          <p:cNvSpPr/>
          <p:nvPr/>
        </p:nvSpPr>
        <p:spPr>
          <a:xfrm>
            <a:off x="4520442" y="2945090"/>
            <a:ext cx="209789" cy="540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056B5B-D747-E838-0E4D-C189E3D549FE}"/>
              </a:ext>
            </a:extLst>
          </p:cNvPr>
          <p:cNvSpPr/>
          <p:nvPr/>
        </p:nvSpPr>
        <p:spPr>
          <a:xfrm>
            <a:off x="5973277" y="4752928"/>
            <a:ext cx="59940" cy="3455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76F26D-2281-4829-A7A1-99B2FBBA1BA1}"/>
              </a:ext>
            </a:extLst>
          </p:cNvPr>
          <p:cNvSpPr/>
          <p:nvPr/>
        </p:nvSpPr>
        <p:spPr>
          <a:xfrm>
            <a:off x="5228431" y="3042562"/>
            <a:ext cx="299698" cy="3455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587759-D4E8-4566-49F1-EF6CD095F362}"/>
              </a:ext>
            </a:extLst>
          </p:cNvPr>
          <p:cNvSpPr/>
          <p:nvPr/>
        </p:nvSpPr>
        <p:spPr>
          <a:xfrm>
            <a:off x="7066130" y="2780677"/>
            <a:ext cx="148967" cy="8733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4AF37-106C-981F-5532-7C8AE9AA27AA}"/>
              </a:ext>
            </a:extLst>
          </p:cNvPr>
          <p:cNvSpPr/>
          <p:nvPr/>
        </p:nvSpPr>
        <p:spPr>
          <a:xfrm>
            <a:off x="6469673" y="2939733"/>
            <a:ext cx="209789" cy="5470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71F140-41CA-92BD-69C2-5EED8F65273E}"/>
              </a:ext>
            </a:extLst>
          </p:cNvPr>
          <p:cNvSpPr/>
          <p:nvPr/>
        </p:nvSpPr>
        <p:spPr>
          <a:xfrm>
            <a:off x="5850213" y="3042562"/>
            <a:ext cx="299698" cy="3455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1187C3-EC02-363F-A87C-C592F17F0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" r="-1"/>
          <a:stretch/>
        </p:blipFill>
        <p:spPr>
          <a:xfrm>
            <a:off x="9572271" y="4186035"/>
            <a:ext cx="1498490" cy="1443902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AE72A3-E290-9557-2BAF-4858C5A90426}"/>
              </a:ext>
            </a:extLst>
          </p:cNvPr>
          <p:cNvCxnSpPr>
            <a:cxnSpLocks/>
            <a:stCxn id="9" idx="3"/>
            <a:endCxn id="59" idx="2"/>
          </p:cNvCxnSpPr>
          <p:nvPr/>
        </p:nvCxnSpPr>
        <p:spPr>
          <a:xfrm flipV="1">
            <a:off x="3912585" y="3213254"/>
            <a:ext cx="226359" cy="4118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E63E767-45F2-CFC2-65D5-2267D59319CB}"/>
              </a:ext>
            </a:extLst>
          </p:cNvPr>
          <p:cNvCxnSpPr>
            <a:cxnSpLocks/>
            <a:stCxn id="11" idx="3"/>
            <a:endCxn id="61" idx="2"/>
          </p:cNvCxnSpPr>
          <p:nvPr/>
        </p:nvCxnSpPr>
        <p:spPr>
          <a:xfrm>
            <a:off x="4730231" y="3215330"/>
            <a:ext cx="162670" cy="695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图片 19" descr="图片包含 室内, 桌子, 小, 黑暗&#10;&#10;描述已自动生成">
            <a:extLst>
              <a:ext uri="{FF2B5EF4-FFF2-40B4-BE49-F238E27FC236}">
                <a16:creationId xmlns:a16="http://schemas.microsoft.com/office/drawing/2014/main" id="{C87553C3-EA66-9961-4A39-7858BCF16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18" y="2492407"/>
            <a:ext cx="1498490" cy="1443901"/>
          </a:xfrm>
          <a:prstGeom prst="rect">
            <a:avLst/>
          </a:prstGeom>
        </p:spPr>
      </p:pic>
      <p:pic>
        <p:nvPicPr>
          <p:cNvPr id="21" name="图片 20" descr="蓝色的花瓶&#10;&#10;中度可信度描述已自动生成">
            <a:extLst>
              <a:ext uri="{FF2B5EF4-FFF2-40B4-BE49-F238E27FC236}">
                <a16:creationId xmlns:a16="http://schemas.microsoft.com/office/drawing/2014/main" id="{69F39A48-7CC8-5F5B-A7D1-4CCD38D99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71" y="2491304"/>
            <a:ext cx="1498490" cy="14439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A174834-D49A-7AC4-7B76-94B9C62A86EB}"/>
              </a:ext>
            </a:extLst>
          </p:cNvPr>
          <p:cNvSpPr/>
          <p:nvPr/>
        </p:nvSpPr>
        <p:spPr>
          <a:xfrm>
            <a:off x="7648443" y="2635694"/>
            <a:ext cx="146050" cy="1155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A289E2-74D7-3869-0C6D-1CCF2B575F43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6033216" y="4925695"/>
            <a:ext cx="508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C4D3FA6-2D8F-6C7E-2F1F-7328B94F6036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6601652" y="4925695"/>
            <a:ext cx="508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43ADA69-4A6E-0A54-35F2-AACAC715E336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7215097" y="3213254"/>
            <a:ext cx="433347" cy="41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2D1D8F4-CA22-E80E-2419-6B03675751B5}"/>
              </a:ext>
            </a:extLst>
          </p:cNvPr>
          <p:cNvSpPr/>
          <p:nvPr/>
        </p:nvSpPr>
        <p:spPr>
          <a:xfrm>
            <a:off x="7691306" y="4348134"/>
            <a:ext cx="59940" cy="11551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50535FB-7568-863F-7E00-7AAB3B7630DD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>
            <a:off x="7170088" y="4925694"/>
            <a:ext cx="521218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49BCAE3-304C-3626-5209-0F48D87F2952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 flipH="1">
            <a:off x="7751246" y="4907985"/>
            <a:ext cx="1821025" cy="1770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2DCD67F-51F1-764F-F535-092B69B5896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528129" y="3215328"/>
            <a:ext cx="32208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7D12255-E25D-DE51-8771-72FB739E5985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492101" y="2929102"/>
            <a:ext cx="406207" cy="285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8">
            <a:extLst>
              <a:ext uri="{FF2B5EF4-FFF2-40B4-BE49-F238E27FC236}">
                <a16:creationId xmlns:a16="http://schemas.microsoft.com/office/drawing/2014/main" id="{958D8D98-AD68-3376-3DC8-5FEB50A44C3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625337" y="2735123"/>
            <a:ext cx="0" cy="209966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746C244A-0D3E-B3E9-D9D6-AFAC5FAA1C49}"/>
              </a:ext>
            </a:extLst>
          </p:cNvPr>
          <p:cNvCxnSpPr>
            <a:cxnSpLocks/>
          </p:cNvCxnSpPr>
          <p:nvPr/>
        </p:nvCxnSpPr>
        <p:spPr>
          <a:xfrm flipH="1">
            <a:off x="4625337" y="2735124"/>
            <a:ext cx="947838" cy="6832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矩形 38">
            <a:extLst>
              <a:ext uri="{FF2B5EF4-FFF2-40B4-BE49-F238E27FC236}">
                <a16:creationId xmlns:a16="http://schemas.microsoft.com/office/drawing/2014/main" id="{5B72BF87-54E0-0FA5-C8FD-5A5B26A3355C}"/>
              </a:ext>
            </a:extLst>
          </p:cNvPr>
          <p:cNvSpPr/>
          <p:nvPr/>
        </p:nvSpPr>
        <p:spPr>
          <a:xfrm>
            <a:off x="5572492" y="2461602"/>
            <a:ext cx="209789" cy="5470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34" name="直接箭头连接符 8">
            <a:extLst>
              <a:ext uri="{FF2B5EF4-FFF2-40B4-BE49-F238E27FC236}">
                <a16:creationId xmlns:a16="http://schemas.microsoft.com/office/drawing/2014/main" id="{2683D12E-73B4-133B-3258-5520317B80FB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149911" y="3213255"/>
            <a:ext cx="319763" cy="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8">
            <a:extLst>
              <a:ext uri="{FF2B5EF4-FFF2-40B4-BE49-F238E27FC236}">
                <a16:creationId xmlns:a16="http://schemas.microsoft.com/office/drawing/2014/main" id="{09DCD82E-0603-A6FC-9CDD-8EA8BB2A8E8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574568" y="2741956"/>
            <a:ext cx="0" cy="19777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8">
            <a:extLst>
              <a:ext uri="{FF2B5EF4-FFF2-40B4-BE49-F238E27FC236}">
                <a16:creationId xmlns:a16="http://schemas.microsoft.com/office/drawing/2014/main" id="{781C8D36-8E7C-4835-F657-2DBDD13552C7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782281" y="2735124"/>
            <a:ext cx="79228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447">
            <a:extLst>
              <a:ext uri="{FF2B5EF4-FFF2-40B4-BE49-F238E27FC236}">
                <a16:creationId xmlns:a16="http://schemas.microsoft.com/office/drawing/2014/main" id="{0BA17538-149D-B578-31EE-419E3FF522B0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679462" y="3213255"/>
            <a:ext cx="386668" cy="41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0F2209A-A33B-A34C-4796-FD659D71C3A1}"/>
              </a:ext>
            </a:extLst>
          </p:cNvPr>
          <p:cNvSpPr/>
          <p:nvPr/>
        </p:nvSpPr>
        <p:spPr>
          <a:xfrm>
            <a:off x="5597306" y="1477973"/>
            <a:ext cx="148967" cy="8733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39" name="直接箭头连接符 8">
            <a:extLst>
              <a:ext uri="{FF2B5EF4-FFF2-40B4-BE49-F238E27FC236}">
                <a16:creationId xmlns:a16="http://schemas.microsoft.com/office/drawing/2014/main" id="{C4014CA4-B107-A0C5-623B-0A94E490EAF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837660" y="1914667"/>
            <a:ext cx="0" cy="86601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8">
            <a:extLst>
              <a:ext uri="{FF2B5EF4-FFF2-40B4-BE49-F238E27FC236}">
                <a16:creationId xmlns:a16="http://schemas.microsoft.com/office/drawing/2014/main" id="{72C55DD2-3C25-BBA7-A903-6D97BAB36695}"/>
              </a:ext>
            </a:extLst>
          </p:cNvPr>
          <p:cNvCxnSpPr>
            <a:cxnSpLocks/>
          </p:cNvCxnSpPr>
          <p:nvPr/>
        </p:nvCxnSpPr>
        <p:spPr>
          <a:xfrm flipH="1">
            <a:off x="3837660" y="1914668"/>
            <a:ext cx="1748450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直接箭头连接符 8">
            <a:extLst>
              <a:ext uri="{FF2B5EF4-FFF2-40B4-BE49-F238E27FC236}">
                <a16:creationId xmlns:a16="http://schemas.microsoft.com/office/drawing/2014/main" id="{8E1B174A-24A8-DF79-C922-D37B33C5A2B8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5746272" y="1914667"/>
            <a:ext cx="1394341" cy="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接箭头连接符 8">
            <a:extLst>
              <a:ext uri="{FF2B5EF4-FFF2-40B4-BE49-F238E27FC236}">
                <a16:creationId xmlns:a16="http://schemas.microsoft.com/office/drawing/2014/main" id="{D0EA36DE-B602-4CA2-2265-0BB3BDB96D3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40613" y="1914667"/>
            <a:ext cx="0" cy="86601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矩形 9">
            <a:extLst>
              <a:ext uri="{FF2B5EF4-FFF2-40B4-BE49-F238E27FC236}">
                <a16:creationId xmlns:a16="http://schemas.microsoft.com/office/drawing/2014/main" id="{ED0DB79A-F845-A5A4-8CD9-B5A4C66C2EC8}"/>
              </a:ext>
            </a:extLst>
          </p:cNvPr>
          <p:cNvSpPr/>
          <p:nvPr/>
        </p:nvSpPr>
        <p:spPr>
          <a:xfrm>
            <a:off x="8225274" y="2489144"/>
            <a:ext cx="104894" cy="14439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44" name="直接箭头连接符 117">
            <a:extLst>
              <a:ext uri="{FF2B5EF4-FFF2-40B4-BE49-F238E27FC236}">
                <a16:creationId xmlns:a16="http://schemas.microsoft.com/office/drawing/2014/main" id="{99BE08B7-EDC5-69BE-D597-CDA89D72E824}"/>
              </a:ext>
            </a:extLst>
          </p:cNvPr>
          <p:cNvCxnSpPr>
            <a:cxnSpLocks/>
          </p:cNvCxnSpPr>
          <p:nvPr/>
        </p:nvCxnSpPr>
        <p:spPr>
          <a:xfrm flipV="1">
            <a:off x="7794493" y="3211195"/>
            <a:ext cx="433347" cy="41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117">
            <a:extLst>
              <a:ext uri="{FF2B5EF4-FFF2-40B4-BE49-F238E27FC236}">
                <a16:creationId xmlns:a16="http://schemas.microsoft.com/office/drawing/2014/main" id="{7BD5FC1E-FA88-C485-B98A-49FA8C151777}"/>
              </a:ext>
            </a:extLst>
          </p:cNvPr>
          <p:cNvCxnSpPr>
            <a:cxnSpLocks/>
            <a:stCxn id="43" idx="3"/>
            <a:endCxn id="50" idx="3"/>
          </p:cNvCxnSpPr>
          <p:nvPr/>
        </p:nvCxnSpPr>
        <p:spPr>
          <a:xfrm>
            <a:off x="8330168" y="3211095"/>
            <a:ext cx="271563" cy="33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流程图: 或者 186">
            <a:extLst>
              <a:ext uri="{FF2B5EF4-FFF2-40B4-BE49-F238E27FC236}">
                <a16:creationId xmlns:a16="http://schemas.microsoft.com/office/drawing/2014/main" id="{5E8730B4-BADF-4DDC-4BCC-58009C346184}"/>
              </a:ext>
            </a:extLst>
          </p:cNvPr>
          <p:cNvSpPr/>
          <p:nvPr/>
        </p:nvSpPr>
        <p:spPr>
          <a:xfrm>
            <a:off x="9048531" y="312531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47" name="直接箭头连接符 389">
            <a:extLst>
              <a:ext uri="{FF2B5EF4-FFF2-40B4-BE49-F238E27FC236}">
                <a16:creationId xmlns:a16="http://schemas.microsoft.com/office/drawing/2014/main" id="{DB5205BD-8511-B85E-8854-E23DF8C9773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149063" y="1353447"/>
            <a:ext cx="0" cy="113896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389">
            <a:extLst>
              <a:ext uri="{FF2B5EF4-FFF2-40B4-BE49-F238E27FC236}">
                <a16:creationId xmlns:a16="http://schemas.microsoft.com/office/drawing/2014/main" id="{F0DD2668-8E13-7450-EABE-6ED3FF0535E2}"/>
              </a:ext>
            </a:extLst>
          </p:cNvPr>
          <p:cNvCxnSpPr>
            <a:cxnSpLocks/>
          </p:cNvCxnSpPr>
          <p:nvPr/>
        </p:nvCxnSpPr>
        <p:spPr>
          <a:xfrm>
            <a:off x="2149063" y="1353448"/>
            <a:ext cx="6990400" cy="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389">
            <a:extLst>
              <a:ext uri="{FF2B5EF4-FFF2-40B4-BE49-F238E27FC236}">
                <a16:creationId xmlns:a16="http://schemas.microsoft.com/office/drawing/2014/main" id="{0E08E5F4-4018-1AAD-042F-FBCB673F9299}"/>
              </a:ext>
            </a:extLst>
          </p:cNvPr>
          <p:cNvCxnSpPr>
            <a:cxnSpLocks/>
          </p:cNvCxnSpPr>
          <p:nvPr/>
        </p:nvCxnSpPr>
        <p:spPr>
          <a:xfrm flipV="1">
            <a:off x="9139464" y="1353447"/>
            <a:ext cx="0" cy="1771866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流程图: 或者 186">
            <a:extLst>
              <a:ext uri="{FF2B5EF4-FFF2-40B4-BE49-F238E27FC236}">
                <a16:creationId xmlns:a16="http://schemas.microsoft.com/office/drawing/2014/main" id="{DDB5FEF3-DB3D-160D-CAA0-86B89C92E967}"/>
              </a:ext>
            </a:extLst>
          </p:cNvPr>
          <p:cNvSpPr/>
          <p:nvPr/>
        </p:nvSpPr>
        <p:spPr>
          <a:xfrm rot="2496542">
            <a:off x="8599732" y="312531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51" name="直接箭头连接符 117">
            <a:extLst>
              <a:ext uri="{FF2B5EF4-FFF2-40B4-BE49-F238E27FC236}">
                <a16:creationId xmlns:a16="http://schemas.microsoft.com/office/drawing/2014/main" id="{663BBD21-AB6F-DDDB-ADFD-2593A1DBD3EA}"/>
              </a:ext>
            </a:extLst>
          </p:cNvPr>
          <p:cNvCxnSpPr>
            <a:cxnSpLocks/>
            <a:stCxn id="50" idx="7"/>
            <a:endCxn id="46" idx="2"/>
          </p:cNvCxnSpPr>
          <p:nvPr/>
        </p:nvCxnSpPr>
        <p:spPr>
          <a:xfrm>
            <a:off x="8783606" y="3207790"/>
            <a:ext cx="264925" cy="33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389">
            <a:extLst>
              <a:ext uri="{FF2B5EF4-FFF2-40B4-BE49-F238E27FC236}">
                <a16:creationId xmlns:a16="http://schemas.microsoft.com/office/drawing/2014/main" id="{11AE37D7-2939-B93C-3049-EBA606938CD7}"/>
              </a:ext>
            </a:extLst>
          </p:cNvPr>
          <p:cNvCxnSpPr>
            <a:cxnSpLocks/>
          </p:cNvCxnSpPr>
          <p:nvPr/>
        </p:nvCxnSpPr>
        <p:spPr>
          <a:xfrm>
            <a:off x="8693470" y="3296875"/>
            <a:ext cx="0" cy="1619965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8">
            <a:extLst>
              <a:ext uri="{FF2B5EF4-FFF2-40B4-BE49-F238E27FC236}">
                <a16:creationId xmlns:a16="http://schemas.microsoft.com/office/drawing/2014/main" id="{75BB6DD2-6490-71C7-DFC0-95D62B0AEAB7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7140118" y="3654067"/>
            <a:ext cx="495" cy="83493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直接箭头连接符 8">
            <a:extLst>
              <a:ext uri="{FF2B5EF4-FFF2-40B4-BE49-F238E27FC236}">
                <a16:creationId xmlns:a16="http://schemas.microsoft.com/office/drawing/2014/main" id="{1261FA7A-FE33-4AA2-4E75-DC60171ECE7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568033" y="3485570"/>
            <a:ext cx="3649" cy="1169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直接箭头连接符 8">
            <a:extLst>
              <a:ext uri="{FF2B5EF4-FFF2-40B4-BE49-F238E27FC236}">
                <a16:creationId xmlns:a16="http://schemas.microsoft.com/office/drawing/2014/main" id="{E041D3DA-2A18-C607-5BF7-376D3EF83DB4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01422" y="3388094"/>
            <a:ext cx="1825" cy="1364834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直接箭头连接符 8">
            <a:extLst>
              <a:ext uri="{FF2B5EF4-FFF2-40B4-BE49-F238E27FC236}">
                <a16:creationId xmlns:a16="http://schemas.microsoft.com/office/drawing/2014/main" id="{40E3826E-488E-356F-B03E-36E9489C04B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7720780" y="3785421"/>
            <a:ext cx="495" cy="56271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流程图: 或者 186">
            <a:extLst>
              <a:ext uri="{FF2B5EF4-FFF2-40B4-BE49-F238E27FC236}">
                <a16:creationId xmlns:a16="http://schemas.microsoft.com/office/drawing/2014/main" id="{B79535B7-64A2-48CB-ABAF-B9E79909A573}"/>
              </a:ext>
            </a:extLst>
          </p:cNvPr>
          <p:cNvSpPr/>
          <p:nvPr/>
        </p:nvSpPr>
        <p:spPr>
          <a:xfrm>
            <a:off x="3312856" y="312747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58" name="直接箭头连接符 447">
            <a:extLst>
              <a:ext uri="{FF2B5EF4-FFF2-40B4-BE49-F238E27FC236}">
                <a16:creationId xmlns:a16="http://schemas.microsoft.com/office/drawing/2014/main" id="{6DEBCA1C-10EE-7EA9-A1F7-3B6BD338D8FB}"/>
              </a:ext>
            </a:extLst>
          </p:cNvPr>
          <p:cNvCxnSpPr>
            <a:cxnSpLocks/>
            <a:stCxn id="57" idx="6"/>
            <a:endCxn id="9" idx="1"/>
          </p:cNvCxnSpPr>
          <p:nvPr/>
        </p:nvCxnSpPr>
        <p:spPr>
          <a:xfrm>
            <a:off x="3498728" y="3213254"/>
            <a:ext cx="264007" cy="41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流程图: 或者 186">
            <a:extLst>
              <a:ext uri="{FF2B5EF4-FFF2-40B4-BE49-F238E27FC236}">
                <a16:creationId xmlns:a16="http://schemas.microsoft.com/office/drawing/2014/main" id="{D14F3E04-79CC-CE25-B9D0-886A4449EBE3}"/>
              </a:ext>
            </a:extLst>
          </p:cNvPr>
          <p:cNvSpPr/>
          <p:nvPr/>
        </p:nvSpPr>
        <p:spPr>
          <a:xfrm>
            <a:off x="4138944" y="312747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60" name="直接箭头连接符 447">
            <a:extLst>
              <a:ext uri="{FF2B5EF4-FFF2-40B4-BE49-F238E27FC236}">
                <a16:creationId xmlns:a16="http://schemas.microsoft.com/office/drawing/2014/main" id="{9B0FBD9B-C9A7-E131-C68B-5D4067096622}"/>
              </a:ext>
            </a:extLst>
          </p:cNvPr>
          <p:cNvCxnSpPr>
            <a:cxnSpLocks/>
            <a:stCxn id="59" idx="6"/>
            <a:endCxn id="11" idx="1"/>
          </p:cNvCxnSpPr>
          <p:nvPr/>
        </p:nvCxnSpPr>
        <p:spPr>
          <a:xfrm>
            <a:off x="4324817" y="3213254"/>
            <a:ext cx="195625" cy="20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流程图: 或者 186">
            <a:extLst>
              <a:ext uri="{FF2B5EF4-FFF2-40B4-BE49-F238E27FC236}">
                <a16:creationId xmlns:a16="http://schemas.microsoft.com/office/drawing/2014/main" id="{286C2847-633C-706D-0A34-70C1BFC7C3F6}"/>
              </a:ext>
            </a:extLst>
          </p:cNvPr>
          <p:cNvSpPr/>
          <p:nvPr/>
        </p:nvSpPr>
        <p:spPr>
          <a:xfrm>
            <a:off x="4892901" y="313024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62" name="直接箭头连接符 447">
            <a:extLst>
              <a:ext uri="{FF2B5EF4-FFF2-40B4-BE49-F238E27FC236}">
                <a16:creationId xmlns:a16="http://schemas.microsoft.com/office/drawing/2014/main" id="{B428F50F-5EA5-C987-C074-78C695001FF5}"/>
              </a:ext>
            </a:extLst>
          </p:cNvPr>
          <p:cNvCxnSpPr>
            <a:cxnSpLocks/>
            <a:stCxn id="61" idx="6"/>
            <a:endCxn id="13" idx="1"/>
          </p:cNvCxnSpPr>
          <p:nvPr/>
        </p:nvCxnSpPr>
        <p:spPr>
          <a:xfrm flipV="1">
            <a:off x="5078774" y="3215328"/>
            <a:ext cx="149657" cy="6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117">
            <a:extLst>
              <a:ext uri="{FF2B5EF4-FFF2-40B4-BE49-F238E27FC236}">
                <a16:creationId xmlns:a16="http://schemas.microsoft.com/office/drawing/2014/main" id="{E982CD8A-AAF2-1103-D379-91CDCC8B0125}"/>
              </a:ext>
            </a:extLst>
          </p:cNvPr>
          <p:cNvCxnSpPr>
            <a:cxnSpLocks/>
            <a:stCxn id="46" idx="6"/>
            <a:endCxn id="21" idx="1"/>
          </p:cNvCxnSpPr>
          <p:nvPr/>
        </p:nvCxnSpPr>
        <p:spPr>
          <a:xfrm>
            <a:off x="9234404" y="3211095"/>
            <a:ext cx="337867" cy="215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545">
            <a:extLst>
              <a:ext uri="{FF2B5EF4-FFF2-40B4-BE49-F238E27FC236}">
                <a16:creationId xmlns:a16="http://schemas.microsoft.com/office/drawing/2014/main" id="{50138F96-9593-856D-D219-6A2F090E6CEF}"/>
              </a:ext>
            </a:extLst>
          </p:cNvPr>
          <p:cNvGrpSpPr/>
          <p:nvPr/>
        </p:nvGrpSpPr>
        <p:grpSpPr>
          <a:xfrm>
            <a:off x="3308539" y="2556204"/>
            <a:ext cx="185345" cy="178592"/>
            <a:chOff x="2621311" y="1589154"/>
            <a:chExt cx="222638" cy="222637"/>
          </a:xfrm>
        </p:grpSpPr>
        <p:sp>
          <p:nvSpPr>
            <p:cNvPr id="65" name="Oval 528">
              <a:extLst>
                <a:ext uri="{FF2B5EF4-FFF2-40B4-BE49-F238E27FC236}">
                  <a16:creationId xmlns:a16="http://schemas.microsoft.com/office/drawing/2014/main" id="{80237631-0573-DA27-E783-6FCF073FC2C9}"/>
                </a:ext>
              </a:extLst>
            </p:cNvPr>
            <p:cNvSpPr/>
            <p:nvPr/>
          </p:nvSpPr>
          <p:spPr>
            <a:xfrm>
              <a:off x="2621312" y="1589154"/>
              <a:ext cx="222637" cy="22263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66" name="Arc 530">
              <a:extLst>
                <a:ext uri="{FF2B5EF4-FFF2-40B4-BE49-F238E27FC236}">
                  <a16:creationId xmlns:a16="http://schemas.microsoft.com/office/drawing/2014/main" id="{DFE8C136-B588-83ED-59FA-48A68EBEA3C5}"/>
                </a:ext>
              </a:extLst>
            </p:cNvPr>
            <p:cNvSpPr/>
            <p:nvPr/>
          </p:nvSpPr>
          <p:spPr>
            <a:xfrm>
              <a:off x="2621311" y="1652357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67" name="Arc 532">
              <a:extLst>
                <a:ext uri="{FF2B5EF4-FFF2-40B4-BE49-F238E27FC236}">
                  <a16:creationId xmlns:a16="http://schemas.microsoft.com/office/drawing/2014/main" id="{CE2B9983-FCBB-DE96-F84A-5F98097DE2AF}"/>
                </a:ext>
              </a:extLst>
            </p:cNvPr>
            <p:cNvSpPr/>
            <p:nvPr/>
          </p:nvSpPr>
          <p:spPr>
            <a:xfrm rot="10800000">
              <a:off x="2732630" y="1652830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</p:grpSp>
      <p:cxnSp>
        <p:nvCxnSpPr>
          <p:cNvPr id="68" name="直接箭头连接符 389">
            <a:extLst>
              <a:ext uri="{FF2B5EF4-FFF2-40B4-BE49-F238E27FC236}">
                <a16:creationId xmlns:a16="http://schemas.microsoft.com/office/drawing/2014/main" id="{EDEB36C4-F7CE-723D-C395-D625B88474D6}"/>
              </a:ext>
            </a:extLst>
          </p:cNvPr>
          <p:cNvCxnSpPr>
            <a:cxnSpLocks/>
            <a:stCxn id="57" idx="0"/>
            <a:endCxn id="65" idx="4"/>
          </p:cNvCxnSpPr>
          <p:nvPr/>
        </p:nvCxnSpPr>
        <p:spPr>
          <a:xfrm flipH="1" flipV="1">
            <a:off x="3401212" y="2734796"/>
            <a:ext cx="4580" cy="392677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9">
            <a:extLst>
              <a:ext uri="{FF2B5EF4-FFF2-40B4-BE49-F238E27FC236}">
                <a16:creationId xmlns:a16="http://schemas.microsoft.com/office/drawing/2014/main" id="{420D0D19-98DB-3ED3-30BE-46CCB4CDABCA}"/>
              </a:ext>
            </a:extLst>
          </p:cNvPr>
          <p:cNvSpPr txBox="1"/>
          <p:nvPr/>
        </p:nvSpPr>
        <p:spPr>
          <a:xfrm>
            <a:off x="1405440" y="4026374"/>
            <a:ext cx="3218072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txBody>
          <a:bodyPr wrap="square" numCol="1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 description: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 = 512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×512,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size = 4×4,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dimension = 128,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Depths = [2, 4, 4],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heads = [4, 8, 8],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size = 8.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8ABF126-2489-6A32-B66E-FC2C76FB8634}"/>
              </a:ext>
            </a:extLst>
          </p:cNvPr>
          <p:cNvGrpSpPr/>
          <p:nvPr/>
        </p:nvGrpSpPr>
        <p:grpSpPr>
          <a:xfrm>
            <a:off x="1786655" y="5698068"/>
            <a:ext cx="8690409" cy="750292"/>
            <a:chOff x="1786655" y="5698068"/>
            <a:chExt cx="8690409" cy="750292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E7FE5CD-77C6-AB15-EAF2-C7A1198FB78A}"/>
                </a:ext>
              </a:extLst>
            </p:cNvPr>
            <p:cNvGrpSpPr/>
            <p:nvPr/>
          </p:nvGrpSpPr>
          <p:grpSpPr>
            <a:xfrm>
              <a:off x="3061252" y="6159970"/>
              <a:ext cx="6018535" cy="288390"/>
              <a:chOff x="2828503" y="6027457"/>
              <a:chExt cx="6018535" cy="288390"/>
            </a:xfrm>
          </p:grpSpPr>
          <p:sp>
            <p:nvSpPr>
              <p:cNvPr id="91" name="文本框 182">
                <a:extLst>
                  <a:ext uri="{FF2B5EF4-FFF2-40B4-BE49-F238E27FC236}">
                    <a16:creationId xmlns:a16="http://schemas.microsoft.com/office/drawing/2014/main" id="{5A1386C2-D995-79FB-421B-F62DC33D1C43}"/>
                  </a:ext>
                </a:extLst>
              </p:cNvPr>
              <p:cNvSpPr txBox="1"/>
              <p:nvPr/>
            </p:nvSpPr>
            <p:spPr>
              <a:xfrm>
                <a:off x="6566433" y="6034230"/>
                <a:ext cx="788453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Reshape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文本框 182">
                <a:extLst>
                  <a:ext uri="{FF2B5EF4-FFF2-40B4-BE49-F238E27FC236}">
                    <a16:creationId xmlns:a16="http://schemas.microsoft.com/office/drawing/2014/main" id="{4131CCF8-36AF-30D2-E948-17A4F76D4904}"/>
                  </a:ext>
                </a:extLst>
              </p:cNvPr>
              <p:cNvSpPr txBox="1"/>
              <p:nvPr/>
            </p:nvSpPr>
            <p:spPr>
              <a:xfrm>
                <a:off x="4952418" y="6027457"/>
                <a:ext cx="1235777" cy="281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Merging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文本框 182">
                <a:extLst>
                  <a:ext uri="{FF2B5EF4-FFF2-40B4-BE49-F238E27FC236}">
                    <a16:creationId xmlns:a16="http://schemas.microsoft.com/office/drawing/2014/main" id="{33949DE8-36AF-3B33-85F4-8D02CB47446E}"/>
                  </a:ext>
                </a:extLst>
              </p:cNvPr>
              <p:cNvSpPr txBox="1"/>
              <p:nvPr/>
            </p:nvSpPr>
            <p:spPr>
              <a:xfrm>
                <a:off x="3131246" y="6034230"/>
                <a:ext cx="1470869" cy="281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文本框 182">
                <a:extLst>
                  <a:ext uri="{FF2B5EF4-FFF2-40B4-BE49-F238E27FC236}">
                    <a16:creationId xmlns:a16="http://schemas.microsoft.com/office/drawing/2014/main" id="{B56D2C04-3DF9-ACE9-510E-9386DE3D550C}"/>
                  </a:ext>
                </a:extLst>
              </p:cNvPr>
              <p:cNvSpPr txBox="1"/>
              <p:nvPr/>
            </p:nvSpPr>
            <p:spPr>
              <a:xfrm>
                <a:off x="7810802" y="6034230"/>
                <a:ext cx="1036236" cy="281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Concatenate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5" name="直接箭头连接符 8">
                <a:extLst>
                  <a:ext uri="{FF2B5EF4-FFF2-40B4-BE49-F238E27FC236}">
                    <a16:creationId xmlns:a16="http://schemas.microsoft.com/office/drawing/2014/main" id="{1EE27FAA-8D43-2D43-C48D-6800046A9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690" y="6176138"/>
                <a:ext cx="30274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8">
                <a:extLst>
                  <a:ext uri="{FF2B5EF4-FFF2-40B4-BE49-F238E27FC236}">
                    <a16:creationId xmlns:a16="http://schemas.microsoft.com/office/drawing/2014/main" id="{1D4FED8C-3706-05BB-5FD5-AA3CC842E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9675" y="6169365"/>
                <a:ext cx="302743" cy="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8">
                <a:extLst>
                  <a:ext uri="{FF2B5EF4-FFF2-40B4-BE49-F238E27FC236}">
                    <a16:creationId xmlns:a16="http://schemas.microsoft.com/office/drawing/2014/main" id="{047933F4-74F0-810B-315D-11639D888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8503" y="6176138"/>
                <a:ext cx="302743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8">
                <a:extLst>
                  <a:ext uri="{FF2B5EF4-FFF2-40B4-BE49-F238E27FC236}">
                    <a16:creationId xmlns:a16="http://schemas.microsoft.com/office/drawing/2014/main" id="{04EEA4FE-F6F1-5EB0-84D1-5B7E7D226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059" y="6176138"/>
                <a:ext cx="30274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4C5920C9-CB15-700A-0A0C-128BF5E63D39}"/>
                </a:ext>
              </a:extLst>
            </p:cNvPr>
            <p:cNvGrpSpPr/>
            <p:nvPr/>
          </p:nvGrpSpPr>
          <p:grpSpPr>
            <a:xfrm>
              <a:off x="1786655" y="5698068"/>
              <a:ext cx="8690409" cy="292009"/>
              <a:chOff x="2714984" y="5621091"/>
              <a:chExt cx="8690409" cy="292009"/>
            </a:xfrm>
          </p:grpSpPr>
          <p:grpSp>
            <p:nvGrpSpPr>
              <p:cNvPr id="73" name="Group 445">
                <a:extLst>
                  <a:ext uri="{FF2B5EF4-FFF2-40B4-BE49-F238E27FC236}">
                    <a16:creationId xmlns:a16="http://schemas.microsoft.com/office/drawing/2014/main" id="{D4416EF7-9853-E998-B664-3518F68CC739}"/>
                  </a:ext>
                </a:extLst>
              </p:cNvPr>
              <p:cNvGrpSpPr/>
              <p:nvPr/>
            </p:nvGrpSpPr>
            <p:grpSpPr>
              <a:xfrm>
                <a:off x="2714984" y="5631484"/>
                <a:ext cx="1335120" cy="281616"/>
                <a:chOff x="1539026" y="5907732"/>
                <a:chExt cx="1303053" cy="274853"/>
              </a:xfrm>
            </p:grpSpPr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74D1312A-6A63-2F79-E8E7-6BE20AD277B7}"/>
                    </a:ext>
                  </a:extLst>
                </p:cNvPr>
                <p:cNvSpPr txBox="1"/>
                <p:nvPr/>
              </p:nvSpPr>
              <p:spPr>
                <a:xfrm>
                  <a:off x="1801002" y="5907732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CFE6664-D93F-A6D0-4846-B03D0B646F9B}"/>
                    </a:ext>
                  </a:extLst>
                </p:cNvPr>
                <p:cNvSpPr/>
                <p:nvPr/>
              </p:nvSpPr>
              <p:spPr>
                <a:xfrm>
                  <a:off x="1539026" y="5961036"/>
                  <a:ext cx="293914" cy="16913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</p:grpSp>
          <p:grpSp>
            <p:nvGrpSpPr>
              <p:cNvPr id="74" name="Group 443">
                <a:extLst>
                  <a:ext uri="{FF2B5EF4-FFF2-40B4-BE49-F238E27FC236}">
                    <a16:creationId xmlns:a16="http://schemas.microsoft.com/office/drawing/2014/main" id="{AEE92B36-0A5C-DE38-99C9-D633B2E988BD}"/>
                  </a:ext>
                </a:extLst>
              </p:cNvPr>
              <p:cNvGrpSpPr/>
              <p:nvPr/>
            </p:nvGrpSpPr>
            <p:grpSpPr>
              <a:xfrm>
                <a:off x="4157169" y="5621091"/>
                <a:ext cx="1337866" cy="281616"/>
                <a:chOff x="1537122" y="6168535"/>
                <a:chExt cx="1305733" cy="274853"/>
              </a:xfrm>
            </p:grpSpPr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F8AC10F9-2D10-EE08-839D-D9EF23ED52BC}"/>
                    </a:ext>
                  </a:extLst>
                </p:cNvPr>
                <p:cNvSpPr/>
                <p:nvPr/>
              </p:nvSpPr>
              <p:spPr>
                <a:xfrm>
                  <a:off x="1537122" y="6228853"/>
                  <a:ext cx="293914" cy="16913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88" name="文本框 182">
                  <a:extLst>
                    <a:ext uri="{FF2B5EF4-FFF2-40B4-BE49-F238E27FC236}">
                      <a16:creationId xmlns:a16="http://schemas.microsoft.com/office/drawing/2014/main" id="{98A4DB4E-C92C-803D-9848-8DABA5B41BAE}"/>
                    </a:ext>
                  </a:extLst>
                </p:cNvPr>
                <p:cNvSpPr txBox="1"/>
                <p:nvPr/>
              </p:nvSpPr>
              <p:spPr>
                <a:xfrm>
                  <a:off x="1801778" y="6168535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CNN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Group 442">
                <a:extLst>
                  <a:ext uri="{FF2B5EF4-FFF2-40B4-BE49-F238E27FC236}">
                    <a16:creationId xmlns:a16="http://schemas.microsoft.com/office/drawing/2014/main" id="{B0CFE124-B83E-8018-3B76-B4678ACF184D}"/>
                  </a:ext>
                </a:extLst>
              </p:cNvPr>
              <p:cNvGrpSpPr/>
              <p:nvPr/>
            </p:nvGrpSpPr>
            <p:grpSpPr>
              <a:xfrm>
                <a:off x="5608042" y="5623989"/>
                <a:ext cx="1379278" cy="281616"/>
                <a:chOff x="1537122" y="6419833"/>
                <a:chExt cx="1346150" cy="274853"/>
              </a:xfrm>
            </p:grpSpPr>
            <p:sp>
              <p:nvSpPr>
                <p:cNvPr id="85" name="矩形 5">
                  <a:extLst>
                    <a:ext uri="{FF2B5EF4-FFF2-40B4-BE49-F238E27FC236}">
                      <a16:creationId xmlns:a16="http://schemas.microsoft.com/office/drawing/2014/main" id="{513E07C0-595B-8002-2B42-2FE01D995CFB}"/>
                    </a:ext>
                  </a:extLst>
                </p:cNvPr>
                <p:cNvSpPr/>
                <p:nvPr/>
              </p:nvSpPr>
              <p:spPr>
                <a:xfrm>
                  <a:off x="1537122" y="6473766"/>
                  <a:ext cx="293914" cy="16913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86" name="文本框 182">
                  <a:extLst>
                    <a:ext uri="{FF2B5EF4-FFF2-40B4-BE49-F238E27FC236}">
                      <a16:creationId xmlns:a16="http://schemas.microsoft.com/office/drawing/2014/main" id="{AC011AAB-0116-4025-FF98-A2E2A451FCE6}"/>
                    </a:ext>
                  </a:extLst>
                </p:cNvPr>
                <p:cNvSpPr txBox="1"/>
                <p:nvPr/>
              </p:nvSpPr>
              <p:spPr>
                <a:xfrm>
                  <a:off x="1842195" y="6419833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Pooling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Group 555">
                <a:extLst>
                  <a:ext uri="{FF2B5EF4-FFF2-40B4-BE49-F238E27FC236}">
                    <a16:creationId xmlns:a16="http://schemas.microsoft.com/office/drawing/2014/main" id="{C38F395E-22DB-57F2-04F0-31B8FD7E1E30}"/>
                  </a:ext>
                </a:extLst>
              </p:cNvPr>
              <p:cNvGrpSpPr/>
              <p:nvPr/>
            </p:nvGrpSpPr>
            <p:grpSpPr>
              <a:xfrm>
                <a:off x="7106113" y="5624414"/>
                <a:ext cx="1985693" cy="281615"/>
                <a:chOff x="5957324" y="6099452"/>
                <a:chExt cx="1938000" cy="274852"/>
              </a:xfrm>
            </p:grpSpPr>
            <p:grpSp>
              <p:nvGrpSpPr>
                <p:cNvPr id="80" name="Group 546">
                  <a:extLst>
                    <a:ext uri="{FF2B5EF4-FFF2-40B4-BE49-F238E27FC236}">
                      <a16:creationId xmlns:a16="http://schemas.microsoft.com/office/drawing/2014/main" id="{DCC8C2C0-BA04-B3D0-F0A1-E56B73ED4A47}"/>
                    </a:ext>
                  </a:extLst>
                </p:cNvPr>
                <p:cNvGrpSpPr/>
                <p:nvPr/>
              </p:nvGrpSpPr>
              <p:grpSpPr>
                <a:xfrm>
                  <a:off x="5957324" y="6117426"/>
                  <a:ext cx="222638" cy="222637"/>
                  <a:chOff x="2621311" y="1589154"/>
                  <a:chExt cx="222638" cy="222637"/>
                </a:xfrm>
              </p:grpSpPr>
              <p:sp>
                <p:nvSpPr>
                  <p:cNvPr id="82" name="Oval 547">
                    <a:extLst>
                      <a:ext uri="{FF2B5EF4-FFF2-40B4-BE49-F238E27FC236}">
                        <a16:creationId xmlns:a16="http://schemas.microsoft.com/office/drawing/2014/main" id="{2B16CBA0-A0D1-F7F7-C7EB-646440692D92}"/>
                      </a:ext>
                    </a:extLst>
                  </p:cNvPr>
                  <p:cNvSpPr/>
                  <p:nvPr/>
                </p:nvSpPr>
                <p:spPr>
                  <a:xfrm>
                    <a:off x="2621312" y="1589154"/>
                    <a:ext cx="222637" cy="222637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  <p:sp>
                <p:nvSpPr>
                  <p:cNvPr id="83" name="Arc 548">
                    <a:extLst>
                      <a:ext uri="{FF2B5EF4-FFF2-40B4-BE49-F238E27FC236}">
                        <a16:creationId xmlns:a16="http://schemas.microsoft.com/office/drawing/2014/main" id="{42603FE6-B460-299A-D8D7-4992CC97E0CD}"/>
                      </a:ext>
                    </a:extLst>
                  </p:cNvPr>
                  <p:cNvSpPr/>
                  <p:nvPr/>
                </p:nvSpPr>
                <p:spPr>
                  <a:xfrm>
                    <a:off x="2621311" y="1652357"/>
                    <a:ext cx="111319" cy="111319"/>
                  </a:xfrm>
                  <a:prstGeom prst="arc">
                    <a:avLst>
                      <a:gd name="adj1" fmla="val 10632928"/>
                      <a:gd name="adj2" fmla="val 108495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  <p:sp>
                <p:nvSpPr>
                  <p:cNvPr id="84" name="Arc 549">
                    <a:extLst>
                      <a:ext uri="{FF2B5EF4-FFF2-40B4-BE49-F238E27FC236}">
                        <a16:creationId xmlns:a16="http://schemas.microsoft.com/office/drawing/2014/main" id="{53CD6CA8-CE15-E231-BC4A-CA2456F19E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732630" y="1652830"/>
                    <a:ext cx="111319" cy="111319"/>
                  </a:xfrm>
                  <a:prstGeom prst="arc">
                    <a:avLst>
                      <a:gd name="adj1" fmla="val 10632928"/>
                      <a:gd name="adj2" fmla="val 108495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</p:grpSp>
            <p:sp>
              <p:nvSpPr>
                <p:cNvPr id="81" name="文本框 182">
                  <a:extLst>
                    <a:ext uri="{FF2B5EF4-FFF2-40B4-BE49-F238E27FC236}">
                      <a16:creationId xmlns:a16="http://schemas.microsoft.com/office/drawing/2014/main" id="{38241C4B-E826-E8BD-5B71-94088A957617}"/>
                    </a:ext>
                  </a:extLst>
                </p:cNvPr>
                <p:cNvSpPr txBox="1"/>
                <p:nvPr/>
              </p:nvSpPr>
              <p:spPr>
                <a:xfrm>
                  <a:off x="6122311" y="6099452"/>
                  <a:ext cx="1773013" cy="274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Positional Embedding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FE2B02B-AF50-5C75-59D9-F2FEFD0FDBF8}"/>
                  </a:ext>
                </a:extLst>
              </p:cNvPr>
              <p:cNvGrpSpPr/>
              <p:nvPr/>
            </p:nvGrpSpPr>
            <p:grpSpPr>
              <a:xfrm>
                <a:off x="9187409" y="5623989"/>
                <a:ext cx="2217984" cy="281616"/>
                <a:chOff x="7785629" y="5664383"/>
                <a:chExt cx="2217984" cy="281616"/>
              </a:xfrm>
            </p:grpSpPr>
            <p:sp>
              <p:nvSpPr>
                <p:cNvPr id="78" name="流程图: 或者 186">
                  <a:extLst>
                    <a:ext uri="{FF2B5EF4-FFF2-40B4-BE49-F238E27FC236}">
                      <a16:creationId xmlns:a16="http://schemas.microsoft.com/office/drawing/2014/main" id="{2F6DFBC8-28EE-0A26-2845-E30AC74669B6}"/>
                    </a:ext>
                  </a:extLst>
                </p:cNvPr>
                <p:cNvSpPr/>
                <p:nvPr/>
              </p:nvSpPr>
              <p:spPr>
                <a:xfrm rot="2496542">
                  <a:off x="7785629" y="5705661"/>
                  <a:ext cx="228767" cy="219137"/>
                </a:xfrm>
                <a:prstGeom prst="flowChartOr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/>
                </a:p>
              </p:txBody>
            </p:sp>
            <p:sp>
              <p:nvSpPr>
                <p:cNvPr id="79" name="文本框 182">
                  <a:extLst>
                    <a:ext uri="{FF2B5EF4-FFF2-40B4-BE49-F238E27FC236}">
                      <a16:creationId xmlns:a16="http://schemas.microsoft.com/office/drawing/2014/main" id="{F7B24FC9-8C82-E2F7-7737-EF59F16D349D}"/>
                    </a:ext>
                  </a:extLst>
                </p:cNvPr>
                <p:cNvSpPr txBox="1"/>
                <p:nvPr/>
              </p:nvSpPr>
              <p:spPr>
                <a:xfrm>
                  <a:off x="7811407" y="5664383"/>
                  <a:ext cx="2192206" cy="281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Pixel-wise Multiplication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33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7F9C66-C1E6-D18C-4030-07AE04AD7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632CE6-0420-2161-29BA-CA037935BF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AAD13D-9927-9AC4-836A-C513F79752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5D4CB4B-86E5-C7D0-9B81-E0109846C9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network with metal-conscious embedding</a:t>
            </a:r>
          </a:p>
        </p:txBody>
      </p:sp>
      <p:sp>
        <p:nvSpPr>
          <p:cNvPr id="7" name="Freeform: Shape 517">
            <a:extLst>
              <a:ext uri="{FF2B5EF4-FFF2-40B4-BE49-F238E27FC236}">
                <a16:creationId xmlns:a16="http://schemas.microsoft.com/office/drawing/2014/main" id="{0D863BD5-E04F-31A9-1D49-D4EDDB22F6AD}"/>
              </a:ext>
            </a:extLst>
          </p:cNvPr>
          <p:cNvSpPr/>
          <p:nvPr/>
        </p:nvSpPr>
        <p:spPr>
          <a:xfrm>
            <a:off x="1324653" y="2409585"/>
            <a:ext cx="3962100" cy="3296787"/>
          </a:xfrm>
          <a:custGeom>
            <a:avLst/>
            <a:gdLst>
              <a:gd name="connsiteX0" fmla="*/ 0 w 4699426"/>
              <a:gd name="connsiteY0" fmla="*/ 0 h 4027833"/>
              <a:gd name="connsiteX1" fmla="*/ 2011119 w 4699426"/>
              <a:gd name="connsiteY1" fmla="*/ 0 h 4027833"/>
              <a:gd name="connsiteX2" fmla="*/ 2011119 w 4699426"/>
              <a:gd name="connsiteY2" fmla="*/ 2439637 h 4027833"/>
              <a:gd name="connsiteX3" fmla="*/ 4699426 w 4699426"/>
              <a:gd name="connsiteY3" fmla="*/ 2439637 h 4027833"/>
              <a:gd name="connsiteX4" fmla="*/ 4699426 w 4699426"/>
              <a:gd name="connsiteY4" fmla="*/ 4027832 h 4027833"/>
              <a:gd name="connsiteX5" fmla="*/ 2011119 w 4699426"/>
              <a:gd name="connsiteY5" fmla="*/ 4027832 h 4027833"/>
              <a:gd name="connsiteX6" fmla="*/ 2011119 w 4699426"/>
              <a:gd name="connsiteY6" fmla="*/ 4027833 h 4027833"/>
              <a:gd name="connsiteX7" fmla="*/ 0 w 4699426"/>
              <a:gd name="connsiteY7" fmla="*/ 4027833 h 402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9426" h="4027833">
                <a:moveTo>
                  <a:pt x="0" y="0"/>
                </a:moveTo>
                <a:lnTo>
                  <a:pt x="2011119" y="0"/>
                </a:lnTo>
                <a:lnTo>
                  <a:pt x="2011119" y="2439637"/>
                </a:lnTo>
                <a:lnTo>
                  <a:pt x="4699426" y="2439637"/>
                </a:lnTo>
                <a:lnTo>
                  <a:pt x="4699426" y="4027832"/>
                </a:lnTo>
                <a:lnTo>
                  <a:pt x="2011119" y="4027832"/>
                </a:lnTo>
                <a:lnTo>
                  <a:pt x="2011119" y="4027833"/>
                </a:lnTo>
                <a:lnTo>
                  <a:pt x="0" y="40278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sz="2081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D1470FD-9EB5-334A-55E0-6AC04D2ECD49}"/>
              </a:ext>
            </a:extLst>
          </p:cNvPr>
          <p:cNvCxnSpPr>
            <a:cxnSpLocks/>
            <a:stCxn id="21" idx="3"/>
            <a:endCxn id="68" idx="2"/>
          </p:cNvCxnSpPr>
          <p:nvPr/>
        </p:nvCxnSpPr>
        <p:spPr>
          <a:xfrm flipV="1">
            <a:off x="2898308" y="3213254"/>
            <a:ext cx="414547" cy="11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9F6C2CB-A68D-A001-8A3E-B359D2F09EDB}"/>
              </a:ext>
            </a:extLst>
          </p:cNvPr>
          <p:cNvSpPr/>
          <p:nvPr/>
        </p:nvSpPr>
        <p:spPr>
          <a:xfrm>
            <a:off x="7110148" y="4489000"/>
            <a:ext cx="59940" cy="8733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59D105-554B-A1FA-F538-4BF9C0E65428}"/>
              </a:ext>
            </a:extLst>
          </p:cNvPr>
          <p:cNvSpPr/>
          <p:nvPr/>
        </p:nvSpPr>
        <p:spPr>
          <a:xfrm>
            <a:off x="3762736" y="2780677"/>
            <a:ext cx="149849" cy="8733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A04DFE-29A1-8A50-F5E9-3CEE6E78CC74}"/>
              </a:ext>
            </a:extLst>
          </p:cNvPr>
          <p:cNvSpPr/>
          <p:nvPr/>
        </p:nvSpPr>
        <p:spPr>
          <a:xfrm>
            <a:off x="6541712" y="4655454"/>
            <a:ext cx="59940" cy="5404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6860CC-46A4-CCC7-5073-0F225F4236E2}"/>
              </a:ext>
            </a:extLst>
          </p:cNvPr>
          <p:cNvSpPr/>
          <p:nvPr/>
        </p:nvSpPr>
        <p:spPr>
          <a:xfrm>
            <a:off x="4520442" y="2945090"/>
            <a:ext cx="209789" cy="540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CBFDE4-696A-DD6F-4694-554F7C99938F}"/>
              </a:ext>
            </a:extLst>
          </p:cNvPr>
          <p:cNvSpPr/>
          <p:nvPr/>
        </p:nvSpPr>
        <p:spPr>
          <a:xfrm>
            <a:off x="5973277" y="4752928"/>
            <a:ext cx="59940" cy="3455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11A0D1-0B1D-106D-F2B0-1B8127F7E3E1}"/>
              </a:ext>
            </a:extLst>
          </p:cNvPr>
          <p:cNvSpPr/>
          <p:nvPr/>
        </p:nvSpPr>
        <p:spPr>
          <a:xfrm>
            <a:off x="5228431" y="3042562"/>
            <a:ext cx="299698" cy="3455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41690C-A19C-00B2-E131-C477EA306FC9}"/>
              </a:ext>
            </a:extLst>
          </p:cNvPr>
          <p:cNvSpPr/>
          <p:nvPr/>
        </p:nvSpPr>
        <p:spPr>
          <a:xfrm>
            <a:off x="7066130" y="2780677"/>
            <a:ext cx="148967" cy="8733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F4F23A-6892-B891-AA02-7CF094306C64}"/>
              </a:ext>
            </a:extLst>
          </p:cNvPr>
          <p:cNvSpPr/>
          <p:nvPr/>
        </p:nvSpPr>
        <p:spPr>
          <a:xfrm>
            <a:off x="6469673" y="2939733"/>
            <a:ext cx="209789" cy="5470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2A822A-5A19-6882-28AE-D31BB20B0175}"/>
              </a:ext>
            </a:extLst>
          </p:cNvPr>
          <p:cNvSpPr/>
          <p:nvPr/>
        </p:nvSpPr>
        <p:spPr>
          <a:xfrm>
            <a:off x="5850213" y="3042562"/>
            <a:ext cx="299698" cy="3455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21B58FD-90B0-ECE0-B6FD-6D98E375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" r="-1"/>
          <a:stretch/>
        </p:blipFill>
        <p:spPr>
          <a:xfrm>
            <a:off x="9572271" y="4186035"/>
            <a:ext cx="1498490" cy="144390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C5B818-2F2C-0C03-EF96-2DBB4155A053}"/>
              </a:ext>
            </a:extLst>
          </p:cNvPr>
          <p:cNvCxnSpPr>
            <a:cxnSpLocks/>
            <a:stCxn id="10" idx="3"/>
            <a:endCxn id="70" idx="2"/>
          </p:cNvCxnSpPr>
          <p:nvPr/>
        </p:nvCxnSpPr>
        <p:spPr>
          <a:xfrm flipV="1">
            <a:off x="3912585" y="3213254"/>
            <a:ext cx="226359" cy="4118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71B5C89-D25E-D65C-789D-BDF009A5AFBD}"/>
              </a:ext>
            </a:extLst>
          </p:cNvPr>
          <p:cNvCxnSpPr>
            <a:cxnSpLocks/>
            <a:stCxn id="12" idx="3"/>
            <a:endCxn id="72" idx="2"/>
          </p:cNvCxnSpPr>
          <p:nvPr/>
        </p:nvCxnSpPr>
        <p:spPr>
          <a:xfrm>
            <a:off x="4730231" y="3215330"/>
            <a:ext cx="162670" cy="695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 descr="图片包含 室内, 桌子, 小, 黑暗&#10;&#10;描述已自动生成">
            <a:extLst>
              <a:ext uri="{FF2B5EF4-FFF2-40B4-BE49-F238E27FC236}">
                <a16:creationId xmlns:a16="http://schemas.microsoft.com/office/drawing/2014/main" id="{F245BEF9-C232-5675-C4DE-B692B5266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18" y="2492407"/>
            <a:ext cx="1498490" cy="1443901"/>
          </a:xfrm>
          <a:prstGeom prst="rect">
            <a:avLst/>
          </a:prstGeom>
        </p:spPr>
      </p:pic>
      <p:pic>
        <p:nvPicPr>
          <p:cNvPr id="22" name="图片 21" descr="蓝色的花瓶&#10;&#10;中度可信度描述已自动生成">
            <a:extLst>
              <a:ext uri="{FF2B5EF4-FFF2-40B4-BE49-F238E27FC236}">
                <a16:creationId xmlns:a16="http://schemas.microsoft.com/office/drawing/2014/main" id="{5A9D7069-77CD-3C6C-E156-BE2905A94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71" y="2491304"/>
            <a:ext cx="1498490" cy="14439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F08717F-6D70-C55C-C017-F5D619A1852C}"/>
              </a:ext>
            </a:extLst>
          </p:cNvPr>
          <p:cNvSpPr/>
          <p:nvPr/>
        </p:nvSpPr>
        <p:spPr>
          <a:xfrm>
            <a:off x="7648443" y="2635694"/>
            <a:ext cx="146050" cy="1155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32CC41B-7277-7EF6-5E80-865CEB361DD6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6033216" y="4925695"/>
            <a:ext cx="508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0573411-E8C4-1526-036E-4DD069B88582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6601652" y="4925695"/>
            <a:ext cx="508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D6CB43D-CCB1-8C21-AA8F-81528311EA5E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7215097" y="3213254"/>
            <a:ext cx="433347" cy="41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EB652A5-5188-6A61-4225-D4CEEB49B350}"/>
              </a:ext>
            </a:extLst>
          </p:cNvPr>
          <p:cNvSpPr/>
          <p:nvPr/>
        </p:nvSpPr>
        <p:spPr>
          <a:xfrm>
            <a:off x="7691306" y="4348134"/>
            <a:ext cx="59940" cy="11551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0BC553F-F3B7-8B92-862D-3DD794F2E1FF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>
          <a:xfrm flipH="1">
            <a:off x="7170088" y="4925694"/>
            <a:ext cx="521218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419B0C6-1E99-965D-F153-A89570929C90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7751246" y="4907985"/>
            <a:ext cx="1821025" cy="1770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A5809B1-3916-26D9-35AD-90753BAC906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528129" y="3215328"/>
            <a:ext cx="32208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76FDCCC-DEE6-E7B7-8EED-6C2A70ACD024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2492101" y="2929102"/>
            <a:ext cx="406207" cy="285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图片 432">
            <a:extLst>
              <a:ext uri="{FF2B5EF4-FFF2-40B4-BE49-F238E27FC236}">
                <a16:creationId xmlns:a16="http://schemas.microsoft.com/office/drawing/2014/main" id="{AF65E31A-0308-FF5C-F257-F4CE49FD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" r="-1"/>
          <a:stretch/>
        </p:blipFill>
        <p:spPr>
          <a:xfrm>
            <a:off x="1399818" y="4186035"/>
            <a:ext cx="1498490" cy="1443901"/>
          </a:xfrm>
          <a:prstGeom prst="rect">
            <a:avLst/>
          </a:prstGeom>
        </p:spPr>
      </p:pic>
      <p:cxnSp>
        <p:nvCxnSpPr>
          <p:cNvPr id="33" name="直接箭头连接符 8">
            <a:extLst>
              <a:ext uri="{FF2B5EF4-FFF2-40B4-BE49-F238E27FC236}">
                <a16:creationId xmlns:a16="http://schemas.microsoft.com/office/drawing/2014/main" id="{4AE768C5-1AB2-FBD7-2F34-F1330BF2D0E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625337" y="2735123"/>
            <a:ext cx="0" cy="209966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8">
            <a:extLst>
              <a:ext uri="{FF2B5EF4-FFF2-40B4-BE49-F238E27FC236}">
                <a16:creationId xmlns:a16="http://schemas.microsoft.com/office/drawing/2014/main" id="{8495D7CD-EE51-D627-C23D-F9E3CFB92C90}"/>
              </a:ext>
            </a:extLst>
          </p:cNvPr>
          <p:cNvCxnSpPr>
            <a:cxnSpLocks/>
          </p:cNvCxnSpPr>
          <p:nvPr/>
        </p:nvCxnSpPr>
        <p:spPr>
          <a:xfrm flipH="1">
            <a:off x="4625337" y="2735124"/>
            <a:ext cx="947838" cy="6832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矩形 38">
            <a:extLst>
              <a:ext uri="{FF2B5EF4-FFF2-40B4-BE49-F238E27FC236}">
                <a16:creationId xmlns:a16="http://schemas.microsoft.com/office/drawing/2014/main" id="{3055BC8A-2D1D-1703-D7CE-B13CACDB387C}"/>
              </a:ext>
            </a:extLst>
          </p:cNvPr>
          <p:cNvSpPr/>
          <p:nvPr/>
        </p:nvSpPr>
        <p:spPr>
          <a:xfrm>
            <a:off x="5572492" y="2461602"/>
            <a:ext cx="209789" cy="5470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36" name="直接箭头连接符 8">
            <a:extLst>
              <a:ext uri="{FF2B5EF4-FFF2-40B4-BE49-F238E27FC236}">
                <a16:creationId xmlns:a16="http://schemas.microsoft.com/office/drawing/2014/main" id="{0AFE946A-D5E4-EB1B-C13A-288623AE3FED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149911" y="3213255"/>
            <a:ext cx="319763" cy="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8">
            <a:extLst>
              <a:ext uri="{FF2B5EF4-FFF2-40B4-BE49-F238E27FC236}">
                <a16:creationId xmlns:a16="http://schemas.microsoft.com/office/drawing/2014/main" id="{C2C33E68-7C80-504B-1F79-0326247128D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574568" y="2741956"/>
            <a:ext cx="0" cy="19777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8">
            <a:extLst>
              <a:ext uri="{FF2B5EF4-FFF2-40B4-BE49-F238E27FC236}">
                <a16:creationId xmlns:a16="http://schemas.microsoft.com/office/drawing/2014/main" id="{9C899392-D276-6BE0-8F15-5AE20F6D25B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782281" y="2735124"/>
            <a:ext cx="79228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447">
            <a:extLst>
              <a:ext uri="{FF2B5EF4-FFF2-40B4-BE49-F238E27FC236}">
                <a16:creationId xmlns:a16="http://schemas.microsoft.com/office/drawing/2014/main" id="{CCD8A9CE-B372-5F3B-4E80-16A0B59082B3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6679462" y="3213255"/>
            <a:ext cx="386668" cy="41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7">
            <a:extLst>
              <a:ext uri="{FF2B5EF4-FFF2-40B4-BE49-F238E27FC236}">
                <a16:creationId xmlns:a16="http://schemas.microsoft.com/office/drawing/2014/main" id="{76812C44-047C-EEA1-94A7-4858A7B58FF1}"/>
              </a:ext>
            </a:extLst>
          </p:cNvPr>
          <p:cNvSpPr/>
          <p:nvPr/>
        </p:nvSpPr>
        <p:spPr>
          <a:xfrm>
            <a:off x="5597306" y="1477973"/>
            <a:ext cx="148967" cy="8733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41" name="直接箭头连接符 8">
            <a:extLst>
              <a:ext uri="{FF2B5EF4-FFF2-40B4-BE49-F238E27FC236}">
                <a16:creationId xmlns:a16="http://schemas.microsoft.com/office/drawing/2014/main" id="{0532B72E-3A5C-6D74-B826-FEB82A19DB7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37660" y="1914667"/>
            <a:ext cx="0" cy="86601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接箭头连接符 8">
            <a:extLst>
              <a:ext uri="{FF2B5EF4-FFF2-40B4-BE49-F238E27FC236}">
                <a16:creationId xmlns:a16="http://schemas.microsoft.com/office/drawing/2014/main" id="{31DA0999-83B6-1521-6E15-935BCBF73BEA}"/>
              </a:ext>
            </a:extLst>
          </p:cNvPr>
          <p:cNvCxnSpPr>
            <a:cxnSpLocks/>
          </p:cNvCxnSpPr>
          <p:nvPr/>
        </p:nvCxnSpPr>
        <p:spPr>
          <a:xfrm flipH="1">
            <a:off x="3837660" y="1914668"/>
            <a:ext cx="1748450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8">
            <a:extLst>
              <a:ext uri="{FF2B5EF4-FFF2-40B4-BE49-F238E27FC236}">
                <a16:creationId xmlns:a16="http://schemas.microsoft.com/office/drawing/2014/main" id="{98C09E89-A4FB-4E11-25D8-AA8A84D15F4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5746272" y="1914667"/>
            <a:ext cx="1394341" cy="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接箭头连接符 8">
            <a:extLst>
              <a:ext uri="{FF2B5EF4-FFF2-40B4-BE49-F238E27FC236}">
                <a16:creationId xmlns:a16="http://schemas.microsoft.com/office/drawing/2014/main" id="{0FB71334-B817-1AEE-435E-C9FA70ED28D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140613" y="1914667"/>
            <a:ext cx="0" cy="86601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矩形 9">
            <a:extLst>
              <a:ext uri="{FF2B5EF4-FFF2-40B4-BE49-F238E27FC236}">
                <a16:creationId xmlns:a16="http://schemas.microsoft.com/office/drawing/2014/main" id="{80176D4C-5DA5-AEC2-50A8-151F73078985}"/>
              </a:ext>
            </a:extLst>
          </p:cNvPr>
          <p:cNvSpPr/>
          <p:nvPr/>
        </p:nvSpPr>
        <p:spPr>
          <a:xfrm>
            <a:off x="8225274" y="2489144"/>
            <a:ext cx="104894" cy="14439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46" name="直接箭头连接符 117">
            <a:extLst>
              <a:ext uri="{FF2B5EF4-FFF2-40B4-BE49-F238E27FC236}">
                <a16:creationId xmlns:a16="http://schemas.microsoft.com/office/drawing/2014/main" id="{3015CD50-F6D9-A890-8B83-ED8065290245}"/>
              </a:ext>
            </a:extLst>
          </p:cNvPr>
          <p:cNvCxnSpPr>
            <a:cxnSpLocks/>
          </p:cNvCxnSpPr>
          <p:nvPr/>
        </p:nvCxnSpPr>
        <p:spPr>
          <a:xfrm flipV="1">
            <a:off x="7794493" y="3211195"/>
            <a:ext cx="433347" cy="41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117">
            <a:extLst>
              <a:ext uri="{FF2B5EF4-FFF2-40B4-BE49-F238E27FC236}">
                <a16:creationId xmlns:a16="http://schemas.microsoft.com/office/drawing/2014/main" id="{A79990FE-6D03-A9A3-D39E-BD88F23649EA}"/>
              </a:ext>
            </a:extLst>
          </p:cNvPr>
          <p:cNvCxnSpPr>
            <a:cxnSpLocks/>
            <a:stCxn id="45" idx="3"/>
            <a:endCxn id="52" idx="3"/>
          </p:cNvCxnSpPr>
          <p:nvPr/>
        </p:nvCxnSpPr>
        <p:spPr>
          <a:xfrm>
            <a:off x="8330168" y="3211095"/>
            <a:ext cx="271563" cy="33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流程图: 或者 186">
            <a:extLst>
              <a:ext uri="{FF2B5EF4-FFF2-40B4-BE49-F238E27FC236}">
                <a16:creationId xmlns:a16="http://schemas.microsoft.com/office/drawing/2014/main" id="{6EC75B97-7D0D-29D4-84C3-AE109A1F1F12}"/>
              </a:ext>
            </a:extLst>
          </p:cNvPr>
          <p:cNvSpPr/>
          <p:nvPr/>
        </p:nvSpPr>
        <p:spPr>
          <a:xfrm>
            <a:off x="9048531" y="312531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49" name="直接箭头连接符 389">
            <a:extLst>
              <a:ext uri="{FF2B5EF4-FFF2-40B4-BE49-F238E27FC236}">
                <a16:creationId xmlns:a16="http://schemas.microsoft.com/office/drawing/2014/main" id="{E977019D-CC90-30A7-0E90-B236C0C2A84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149063" y="1353447"/>
            <a:ext cx="0" cy="113896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389">
            <a:extLst>
              <a:ext uri="{FF2B5EF4-FFF2-40B4-BE49-F238E27FC236}">
                <a16:creationId xmlns:a16="http://schemas.microsoft.com/office/drawing/2014/main" id="{B8C24D29-4349-34EA-705D-963426A342D6}"/>
              </a:ext>
            </a:extLst>
          </p:cNvPr>
          <p:cNvCxnSpPr>
            <a:cxnSpLocks/>
          </p:cNvCxnSpPr>
          <p:nvPr/>
        </p:nvCxnSpPr>
        <p:spPr>
          <a:xfrm>
            <a:off x="2149063" y="1353448"/>
            <a:ext cx="6990400" cy="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389">
            <a:extLst>
              <a:ext uri="{FF2B5EF4-FFF2-40B4-BE49-F238E27FC236}">
                <a16:creationId xmlns:a16="http://schemas.microsoft.com/office/drawing/2014/main" id="{C5F71AD3-DCB2-75B9-9528-1C0AC5AA082D}"/>
              </a:ext>
            </a:extLst>
          </p:cNvPr>
          <p:cNvCxnSpPr>
            <a:cxnSpLocks/>
          </p:cNvCxnSpPr>
          <p:nvPr/>
        </p:nvCxnSpPr>
        <p:spPr>
          <a:xfrm flipV="1">
            <a:off x="9139464" y="1353447"/>
            <a:ext cx="0" cy="1771866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流程图: 或者 186">
            <a:extLst>
              <a:ext uri="{FF2B5EF4-FFF2-40B4-BE49-F238E27FC236}">
                <a16:creationId xmlns:a16="http://schemas.microsoft.com/office/drawing/2014/main" id="{E8A01B80-2F2A-CF34-10B3-41551D884C67}"/>
              </a:ext>
            </a:extLst>
          </p:cNvPr>
          <p:cNvSpPr/>
          <p:nvPr/>
        </p:nvSpPr>
        <p:spPr>
          <a:xfrm rot="2496542">
            <a:off x="8599732" y="312531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53" name="直接箭头连接符 117">
            <a:extLst>
              <a:ext uri="{FF2B5EF4-FFF2-40B4-BE49-F238E27FC236}">
                <a16:creationId xmlns:a16="http://schemas.microsoft.com/office/drawing/2014/main" id="{C57A615A-BDBF-8B9A-B943-B5A0EF5DBEEB}"/>
              </a:ext>
            </a:extLst>
          </p:cNvPr>
          <p:cNvCxnSpPr>
            <a:cxnSpLocks/>
            <a:stCxn id="52" idx="7"/>
            <a:endCxn id="48" idx="2"/>
          </p:cNvCxnSpPr>
          <p:nvPr/>
        </p:nvCxnSpPr>
        <p:spPr>
          <a:xfrm>
            <a:off x="8783606" y="3207790"/>
            <a:ext cx="264925" cy="33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389">
            <a:extLst>
              <a:ext uri="{FF2B5EF4-FFF2-40B4-BE49-F238E27FC236}">
                <a16:creationId xmlns:a16="http://schemas.microsoft.com/office/drawing/2014/main" id="{43C9EAF5-FF03-3BCD-1528-AC5F4C779592}"/>
              </a:ext>
            </a:extLst>
          </p:cNvPr>
          <p:cNvCxnSpPr>
            <a:cxnSpLocks/>
          </p:cNvCxnSpPr>
          <p:nvPr/>
        </p:nvCxnSpPr>
        <p:spPr>
          <a:xfrm>
            <a:off x="8693470" y="3296875"/>
            <a:ext cx="0" cy="1619965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8">
            <a:extLst>
              <a:ext uri="{FF2B5EF4-FFF2-40B4-BE49-F238E27FC236}">
                <a16:creationId xmlns:a16="http://schemas.microsoft.com/office/drawing/2014/main" id="{0A94926F-03B4-7B0A-D8BF-92A239A95073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7140118" y="3654067"/>
            <a:ext cx="495" cy="83493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直接箭头连接符 8">
            <a:extLst>
              <a:ext uri="{FF2B5EF4-FFF2-40B4-BE49-F238E27FC236}">
                <a16:creationId xmlns:a16="http://schemas.microsoft.com/office/drawing/2014/main" id="{874065C8-3696-29AE-314F-471E19FBD9B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6568033" y="3485570"/>
            <a:ext cx="3649" cy="116988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直接箭头连接符 8">
            <a:extLst>
              <a:ext uri="{FF2B5EF4-FFF2-40B4-BE49-F238E27FC236}">
                <a16:creationId xmlns:a16="http://schemas.microsoft.com/office/drawing/2014/main" id="{62F30190-5F3A-2E2C-9F40-D73FDF26FC0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001422" y="3388094"/>
            <a:ext cx="1825" cy="1364834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8">
            <a:extLst>
              <a:ext uri="{FF2B5EF4-FFF2-40B4-BE49-F238E27FC236}">
                <a16:creationId xmlns:a16="http://schemas.microsoft.com/office/drawing/2014/main" id="{FF6D2DFF-8D3A-6D7A-DAA4-2D3DA3B04CF9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720780" y="3785421"/>
            <a:ext cx="495" cy="56271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矩形 13">
            <a:extLst>
              <a:ext uri="{FF2B5EF4-FFF2-40B4-BE49-F238E27FC236}">
                <a16:creationId xmlns:a16="http://schemas.microsoft.com/office/drawing/2014/main" id="{BB4E66A4-A87C-4CB8-8494-249DE3E71D3E}"/>
              </a:ext>
            </a:extLst>
          </p:cNvPr>
          <p:cNvSpPr/>
          <p:nvPr/>
        </p:nvSpPr>
        <p:spPr>
          <a:xfrm>
            <a:off x="3331260" y="4470827"/>
            <a:ext cx="149849" cy="8733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60" name="矩形 15">
            <a:extLst>
              <a:ext uri="{FF2B5EF4-FFF2-40B4-BE49-F238E27FC236}">
                <a16:creationId xmlns:a16="http://schemas.microsoft.com/office/drawing/2014/main" id="{82615D2D-3F3C-C763-60F8-505D01C803D7}"/>
              </a:ext>
            </a:extLst>
          </p:cNvPr>
          <p:cNvSpPr/>
          <p:nvPr/>
        </p:nvSpPr>
        <p:spPr>
          <a:xfrm>
            <a:off x="4130436" y="4637281"/>
            <a:ext cx="209789" cy="5404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61" name="矩形 18">
            <a:extLst>
              <a:ext uri="{FF2B5EF4-FFF2-40B4-BE49-F238E27FC236}">
                <a16:creationId xmlns:a16="http://schemas.microsoft.com/office/drawing/2014/main" id="{118982C3-8CB3-D085-EC19-DAA66F43C086}"/>
              </a:ext>
            </a:extLst>
          </p:cNvPr>
          <p:cNvSpPr/>
          <p:nvPr/>
        </p:nvSpPr>
        <p:spPr>
          <a:xfrm>
            <a:off x="4839065" y="4734755"/>
            <a:ext cx="299698" cy="3455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62" name="直接箭头连接符 43">
            <a:extLst>
              <a:ext uri="{FF2B5EF4-FFF2-40B4-BE49-F238E27FC236}">
                <a16:creationId xmlns:a16="http://schemas.microsoft.com/office/drawing/2014/main" id="{6B061CD2-27AF-0572-B82F-918E7A2495F7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2964763" y="4907522"/>
            <a:ext cx="36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389">
            <a:extLst>
              <a:ext uri="{FF2B5EF4-FFF2-40B4-BE49-F238E27FC236}">
                <a16:creationId xmlns:a16="http://schemas.microsoft.com/office/drawing/2014/main" id="{BBE755D4-2564-BF56-B7CC-4F24163FF473}"/>
              </a:ext>
            </a:extLst>
          </p:cNvPr>
          <p:cNvCxnSpPr>
            <a:cxnSpLocks/>
            <a:stCxn id="68" idx="4"/>
            <a:endCxn id="59" idx="0"/>
          </p:cNvCxnSpPr>
          <p:nvPr/>
        </p:nvCxnSpPr>
        <p:spPr>
          <a:xfrm>
            <a:off x="3405792" y="3299035"/>
            <a:ext cx="392" cy="1171791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389">
            <a:extLst>
              <a:ext uri="{FF2B5EF4-FFF2-40B4-BE49-F238E27FC236}">
                <a16:creationId xmlns:a16="http://schemas.microsoft.com/office/drawing/2014/main" id="{60F34FF1-BFA8-13C3-7031-0D2E2AE22D63}"/>
              </a:ext>
            </a:extLst>
          </p:cNvPr>
          <p:cNvCxnSpPr>
            <a:cxnSpLocks/>
            <a:stCxn id="70" idx="4"/>
            <a:endCxn id="60" idx="0"/>
          </p:cNvCxnSpPr>
          <p:nvPr/>
        </p:nvCxnSpPr>
        <p:spPr>
          <a:xfrm>
            <a:off x="4231881" y="3299035"/>
            <a:ext cx="3450" cy="1338246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389">
            <a:extLst>
              <a:ext uri="{FF2B5EF4-FFF2-40B4-BE49-F238E27FC236}">
                <a16:creationId xmlns:a16="http://schemas.microsoft.com/office/drawing/2014/main" id="{451E668E-CD4C-FE46-67E5-300A2B9238B5}"/>
              </a:ext>
            </a:extLst>
          </p:cNvPr>
          <p:cNvCxnSpPr>
            <a:cxnSpLocks/>
            <a:stCxn id="72" idx="4"/>
            <a:endCxn id="61" idx="0"/>
          </p:cNvCxnSpPr>
          <p:nvPr/>
        </p:nvCxnSpPr>
        <p:spPr>
          <a:xfrm>
            <a:off x="4985838" y="3301806"/>
            <a:ext cx="3077" cy="1432949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43">
            <a:extLst>
              <a:ext uri="{FF2B5EF4-FFF2-40B4-BE49-F238E27FC236}">
                <a16:creationId xmlns:a16="http://schemas.microsoft.com/office/drawing/2014/main" id="{DCF4B4BF-1D73-99F4-DDEC-1BBEAC6E35C0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3481109" y="4907522"/>
            <a:ext cx="64932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43">
            <a:extLst>
              <a:ext uri="{FF2B5EF4-FFF2-40B4-BE49-F238E27FC236}">
                <a16:creationId xmlns:a16="http://schemas.microsoft.com/office/drawing/2014/main" id="{C1E7B954-E230-8F54-2D29-AEF0B421A400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4340225" y="4907522"/>
            <a:ext cx="49884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流程图: 或者 186">
            <a:extLst>
              <a:ext uri="{FF2B5EF4-FFF2-40B4-BE49-F238E27FC236}">
                <a16:creationId xmlns:a16="http://schemas.microsoft.com/office/drawing/2014/main" id="{286FADC8-6255-31AC-7701-3F2D505393C2}"/>
              </a:ext>
            </a:extLst>
          </p:cNvPr>
          <p:cNvSpPr/>
          <p:nvPr/>
        </p:nvSpPr>
        <p:spPr>
          <a:xfrm>
            <a:off x="3312856" y="312747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69" name="直接箭头连接符 447">
            <a:extLst>
              <a:ext uri="{FF2B5EF4-FFF2-40B4-BE49-F238E27FC236}">
                <a16:creationId xmlns:a16="http://schemas.microsoft.com/office/drawing/2014/main" id="{001158BB-5D67-BD8D-6D2C-2C4B4B3D55B5}"/>
              </a:ext>
            </a:extLst>
          </p:cNvPr>
          <p:cNvCxnSpPr>
            <a:cxnSpLocks/>
            <a:stCxn id="68" idx="6"/>
            <a:endCxn id="10" idx="1"/>
          </p:cNvCxnSpPr>
          <p:nvPr/>
        </p:nvCxnSpPr>
        <p:spPr>
          <a:xfrm>
            <a:off x="3498728" y="3213254"/>
            <a:ext cx="264007" cy="41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流程图: 或者 186">
            <a:extLst>
              <a:ext uri="{FF2B5EF4-FFF2-40B4-BE49-F238E27FC236}">
                <a16:creationId xmlns:a16="http://schemas.microsoft.com/office/drawing/2014/main" id="{ABE6A793-6297-9097-C816-BB37BC8CF376}"/>
              </a:ext>
            </a:extLst>
          </p:cNvPr>
          <p:cNvSpPr/>
          <p:nvPr/>
        </p:nvSpPr>
        <p:spPr>
          <a:xfrm>
            <a:off x="4138944" y="312747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1" name="直接箭头连接符 447">
            <a:extLst>
              <a:ext uri="{FF2B5EF4-FFF2-40B4-BE49-F238E27FC236}">
                <a16:creationId xmlns:a16="http://schemas.microsoft.com/office/drawing/2014/main" id="{71D5F350-FA47-A63B-EF86-822F2C109843}"/>
              </a:ext>
            </a:extLst>
          </p:cNvPr>
          <p:cNvCxnSpPr>
            <a:cxnSpLocks/>
            <a:stCxn id="70" idx="6"/>
            <a:endCxn id="12" idx="1"/>
          </p:cNvCxnSpPr>
          <p:nvPr/>
        </p:nvCxnSpPr>
        <p:spPr>
          <a:xfrm>
            <a:off x="4324817" y="3213254"/>
            <a:ext cx="195625" cy="20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流程图: 或者 186">
            <a:extLst>
              <a:ext uri="{FF2B5EF4-FFF2-40B4-BE49-F238E27FC236}">
                <a16:creationId xmlns:a16="http://schemas.microsoft.com/office/drawing/2014/main" id="{3FE74094-54F7-45FA-1F16-5234E033E2C4}"/>
              </a:ext>
            </a:extLst>
          </p:cNvPr>
          <p:cNvSpPr/>
          <p:nvPr/>
        </p:nvSpPr>
        <p:spPr>
          <a:xfrm>
            <a:off x="4892901" y="3130243"/>
            <a:ext cx="185873" cy="171563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3" name="直接箭头连接符 447">
            <a:extLst>
              <a:ext uri="{FF2B5EF4-FFF2-40B4-BE49-F238E27FC236}">
                <a16:creationId xmlns:a16="http://schemas.microsoft.com/office/drawing/2014/main" id="{6B33FBE6-0082-104E-34F0-ADDA54C92650}"/>
              </a:ext>
            </a:extLst>
          </p:cNvPr>
          <p:cNvCxnSpPr>
            <a:cxnSpLocks/>
            <a:stCxn id="72" idx="6"/>
            <a:endCxn id="14" idx="1"/>
          </p:cNvCxnSpPr>
          <p:nvPr/>
        </p:nvCxnSpPr>
        <p:spPr>
          <a:xfrm flipV="1">
            <a:off x="5078774" y="3215328"/>
            <a:ext cx="149657" cy="6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117">
            <a:extLst>
              <a:ext uri="{FF2B5EF4-FFF2-40B4-BE49-F238E27FC236}">
                <a16:creationId xmlns:a16="http://schemas.microsoft.com/office/drawing/2014/main" id="{420D4CF7-FBA1-9B6B-E8CD-4842EB896443}"/>
              </a:ext>
            </a:extLst>
          </p:cNvPr>
          <p:cNvCxnSpPr>
            <a:cxnSpLocks/>
            <a:stCxn id="48" idx="6"/>
            <a:endCxn id="22" idx="1"/>
          </p:cNvCxnSpPr>
          <p:nvPr/>
        </p:nvCxnSpPr>
        <p:spPr>
          <a:xfrm>
            <a:off x="9234404" y="3211095"/>
            <a:ext cx="337867" cy="215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518">
            <a:extLst>
              <a:ext uri="{FF2B5EF4-FFF2-40B4-BE49-F238E27FC236}">
                <a16:creationId xmlns:a16="http://schemas.microsoft.com/office/drawing/2014/main" id="{90EA0CE3-AF07-8218-C956-6B12FF2C34C4}"/>
              </a:ext>
            </a:extLst>
          </p:cNvPr>
          <p:cNvSpPr/>
          <p:nvPr/>
        </p:nvSpPr>
        <p:spPr>
          <a:xfrm>
            <a:off x="1352585" y="2456209"/>
            <a:ext cx="1612178" cy="31918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081"/>
          </a:p>
        </p:txBody>
      </p:sp>
      <p:sp>
        <p:nvSpPr>
          <p:cNvPr id="76" name="文本框 182">
            <a:extLst>
              <a:ext uri="{FF2B5EF4-FFF2-40B4-BE49-F238E27FC236}">
                <a16:creationId xmlns:a16="http://schemas.microsoft.com/office/drawing/2014/main" id="{1178C505-8963-6EFC-1385-C67EA24536EF}"/>
              </a:ext>
            </a:extLst>
          </p:cNvPr>
          <p:cNvSpPr txBox="1"/>
          <p:nvPr/>
        </p:nvSpPr>
        <p:spPr>
          <a:xfrm>
            <a:off x="3420237" y="5413580"/>
            <a:ext cx="1630067" cy="220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3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Embedding</a:t>
            </a:r>
            <a:endParaRPr lang="zh-CN" altLang="en-US" sz="123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Group 545">
            <a:extLst>
              <a:ext uri="{FF2B5EF4-FFF2-40B4-BE49-F238E27FC236}">
                <a16:creationId xmlns:a16="http://schemas.microsoft.com/office/drawing/2014/main" id="{7E7E59C7-AC2A-CBB8-A333-0FF98FD8E1B3}"/>
              </a:ext>
            </a:extLst>
          </p:cNvPr>
          <p:cNvGrpSpPr/>
          <p:nvPr/>
        </p:nvGrpSpPr>
        <p:grpSpPr>
          <a:xfrm>
            <a:off x="3308539" y="2556204"/>
            <a:ext cx="185345" cy="178592"/>
            <a:chOff x="2621311" y="1589154"/>
            <a:chExt cx="222638" cy="222637"/>
          </a:xfrm>
        </p:grpSpPr>
        <p:sp>
          <p:nvSpPr>
            <p:cNvPr id="78" name="Oval 528">
              <a:extLst>
                <a:ext uri="{FF2B5EF4-FFF2-40B4-BE49-F238E27FC236}">
                  <a16:creationId xmlns:a16="http://schemas.microsoft.com/office/drawing/2014/main" id="{5F3F2B01-5C4B-632B-B0BD-4614C720C831}"/>
                </a:ext>
              </a:extLst>
            </p:cNvPr>
            <p:cNvSpPr/>
            <p:nvPr/>
          </p:nvSpPr>
          <p:spPr>
            <a:xfrm>
              <a:off x="2621312" y="1589154"/>
              <a:ext cx="222637" cy="22263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79" name="Arc 530">
              <a:extLst>
                <a:ext uri="{FF2B5EF4-FFF2-40B4-BE49-F238E27FC236}">
                  <a16:creationId xmlns:a16="http://schemas.microsoft.com/office/drawing/2014/main" id="{7C85DEA1-9234-5AA5-DBD9-28E332B857EA}"/>
                </a:ext>
              </a:extLst>
            </p:cNvPr>
            <p:cNvSpPr/>
            <p:nvPr/>
          </p:nvSpPr>
          <p:spPr>
            <a:xfrm>
              <a:off x="2621311" y="1652357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80" name="Arc 532">
              <a:extLst>
                <a:ext uri="{FF2B5EF4-FFF2-40B4-BE49-F238E27FC236}">
                  <a16:creationId xmlns:a16="http://schemas.microsoft.com/office/drawing/2014/main" id="{978B275C-8D76-225D-1671-359AA9FE6A77}"/>
                </a:ext>
              </a:extLst>
            </p:cNvPr>
            <p:cNvSpPr/>
            <p:nvPr/>
          </p:nvSpPr>
          <p:spPr>
            <a:xfrm rot="10800000">
              <a:off x="2732630" y="1652830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</p:grpSp>
      <p:cxnSp>
        <p:nvCxnSpPr>
          <p:cNvPr id="81" name="直接箭头连接符 389">
            <a:extLst>
              <a:ext uri="{FF2B5EF4-FFF2-40B4-BE49-F238E27FC236}">
                <a16:creationId xmlns:a16="http://schemas.microsoft.com/office/drawing/2014/main" id="{27BE7052-B57D-1530-BCC2-F43FE0B4A858}"/>
              </a:ext>
            </a:extLst>
          </p:cNvPr>
          <p:cNvCxnSpPr>
            <a:cxnSpLocks/>
            <a:stCxn id="68" idx="0"/>
            <a:endCxn id="78" idx="4"/>
          </p:cNvCxnSpPr>
          <p:nvPr/>
        </p:nvCxnSpPr>
        <p:spPr>
          <a:xfrm flipH="1" flipV="1">
            <a:off x="3401212" y="2734796"/>
            <a:ext cx="4580" cy="392677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93D3789-250C-AFA5-6D27-4BA980AF39FC}"/>
              </a:ext>
            </a:extLst>
          </p:cNvPr>
          <p:cNvGrpSpPr/>
          <p:nvPr/>
        </p:nvGrpSpPr>
        <p:grpSpPr>
          <a:xfrm>
            <a:off x="1518403" y="5784996"/>
            <a:ext cx="9912831" cy="715991"/>
            <a:chOff x="1518403" y="5784996"/>
            <a:chExt cx="9912831" cy="715991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D91142C-3B19-4448-A59E-9BFB2251E4B4}"/>
                </a:ext>
              </a:extLst>
            </p:cNvPr>
            <p:cNvGrpSpPr/>
            <p:nvPr/>
          </p:nvGrpSpPr>
          <p:grpSpPr>
            <a:xfrm>
              <a:off x="3373939" y="6215167"/>
              <a:ext cx="6139005" cy="285820"/>
              <a:chOff x="2336339" y="6133894"/>
              <a:chExt cx="6139005" cy="285820"/>
            </a:xfrm>
          </p:grpSpPr>
          <p:cxnSp>
            <p:nvCxnSpPr>
              <p:cNvPr id="105" name="直接箭头连接符 8">
                <a:extLst>
                  <a:ext uri="{FF2B5EF4-FFF2-40B4-BE49-F238E27FC236}">
                    <a16:creationId xmlns:a16="http://schemas.microsoft.com/office/drawing/2014/main" id="{4AB56BD2-8E65-C774-AF31-6105E2917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4148" y="6280005"/>
                <a:ext cx="30274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6" name="文本框 182">
                <a:extLst>
                  <a:ext uri="{FF2B5EF4-FFF2-40B4-BE49-F238E27FC236}">
                    <a16:creationId xmlns:a16="http://schemas.microsoft.com/office/drawing/2014/main" id="{419FF7C9-C90D-78A8-10A5-4CBBBF063B39}"/>
                  </a:ext>
                </a:extLst>
              </p:cNvPr>
              <p:cNvSpPr txBox="1"/>
              <p:nvPr/>
            </p:nvSpPr>
            <p:spPr>
              <a:xfrm>
                <a:off x="7686891" y="6138097"/>
                <a:ext cx="788453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Reshape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7" name="直接箭头连接符 8">
                <a:extLst>
                  <a:ext uri="{FF2B5EF4-FFF2-40B4-BE49-F238E27FC236}">
                    <a16:creationId xmlns:a16="http://schemas.microsoft.com/office/drawing/2014/main" id="{192D673E-CB24-0CE5-81DD-79FDFB2ED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6308" y="6275802"/>
                <a:ext cx="302743" cy="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8" name="文本框 182">
                <a:extLst>
                  <a:ext uri="{FF2B5EF4-FFF2-40B4-BE49-F238E27FC236}">
                    <a16:creationId xmlns:a16="http://schemas.microsoft.com/office/drawing/2014/main" id="{6432B2CD-CA28-AB1A-451A-40B53C1AC263}"/>
                  </a:ext>
                </a:extLst>
              </p:cNvPr>
              <p:cNvSpPr txBox="1"/>
              <p:nvPr/>
            </p:nvSpPr>
            <p:spPr>
              <a:xfrm>
                <a:off x="4509051" y="6133894"/>
                <a:ext cx="1235777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Merging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9" name="直接箭头连接符 8">
                <a:extLst>
                  <a:ext uri="{FF2B5EF4-FFF2-40B4-BE49-F238E27FC236}">
                    <a16:creationId xmlns:a16="http://schemas.microsoft.com/office/drawing/2014/main" id="{F73A3DCB-50B2-A631-1857-2608D611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339" y="6275803"/>
                <a:ext cx="302743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0" name="文本框 182">
                <a:extLst>
                  <a:ext uri="{FF2B5EF4-FFF2-40B4-BE49-F238E27FC236}">
                    <a16:creationId xmlns:a16="http://schemas.microsoft.com/office/drawing/2014/main" id="{9BB7C91B-A354-1394-340B-7127C40ECE50}"/>
                  </a:ext>
                </a:extLst>
              </p:cNvPr>
              <p:cNvSpPr txBox="1"/>
              <p:nvPr/>
            </p:nvSpPr>
            <p:spPr>
              <a:xfrm>
                <a:off x="2639082" y="6133895"/>
                <a:ext cx="1470869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" name="直接箭头连接符 8">
                <a:extLst>
                  <a:ext uri="{FF2B5EF4-FFF2-40B4-BE49-F238E27FC236}">
                    <a16:creationId xmlns:a16="http://schemas.microsoft.com/office/drawing/2014/main" id="{81E76919-D32E-7A41-3F75-9D71BFDD8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0409" y="6275802"/>
                <a:ext cx="30274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2" name="文本框 182">
                <a:extLst>
                  <a:ext uri="{FF2B5EF4-FFF2-40B4-BE49-F238E27FC236}">
                    <a16:creationId xmlns:a16="http://schemas.microsoft.com/office/drawing/2014/main" id="{C4D04B06-F397-221D-C0DC-F5D905AE7D43}"/>
                  </a:ext>
                </a:extLst>
              </p:cNvPr>
              <p:cNvSpPr txBox="1"/>
              <p:nvPr/>
            </p:nvSpPr>
            <p:spPr>
              <a:xfrm>
                <a:off x="6233152" y="6133894"/>
                <a:ext cx="1036236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Concatenate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Group 445">
              <a:extLst>
                <a:ext uri="{FF2B5EF4-FFF2-40B4-BE49-F238E27FC236}">
                  <a16:creationId xmlns:a16="http://schemas.microsoft.com/office/drawing/2014/main" id="{2E2A81C9-86E2-49EF-0074-C1FDAD004DB3}"/>
                </a:ext>
              </a:extLst>
            </p:cNvPr>
            <p:cNvGrpSpPr/>
            <p:nvPr/>
          </p:nvGrpSpPr>
          <p:grpSpPr>
            <a:xfrm>
              <a:off x="1518403" y="5795389"/>
              <a:ext cx="1335120" cy="281617"/>
              <a:chOff x="1539026" y="5907732"/>
              <a:chExt cx="1303053" cy="274853"/>
            </a:xfrm>
          </p:grpSpPr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BE98FFC-7487-054A-327C-1FE6E8F943C2}"/>
                  </a:ext>
                </a:extLst>
              </p:cNvPr>
              <p:cNvSpPr txBox="1"/>
              <p:nvPr/>
            </p:nvSpPr>
            <p:spPr>
              <a:xfrm>
                <a:off x="1801002" y="5907732"/>
                <a:ext cx="1041077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Swin</a:t>
                </a:r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F015FF4B-78F3-7406-C47C-A6F5E2CDCE3D}"/>
                  </a:ext>
                </a:extLst>
              </p:cNvPr>
              <p:cNvSpPr/>
              <p:nvPr/>
            </p:nvSpPr>
            <p:spPr>
              <a:xfrm>
                <a:off x="1539026" y="5961036"/>
                <a:ext cx="293914" cy="169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</p:grpSp>
        <p:grpSp>
          <p:nvGrpSpPr>
            <p:cNvPr id="85" name="Group 443">
              <a:extLst>
                <a:ext uri="{FF2B5EF4-FFF2-40B4-BE49-F238E27FC236}">
                  <a16:creationId xmlns:a16="http://schemas.microsoft.com/office/drawing/2014/main" id="{7F2D3DA8-62A2-C784-1C55-BE591DF18FAA}"/>
                </a:ext>
              </a:extLst>
            </p:cNvPr>
            <p:cNvGrpSpPr/>
            <p:nvPr/>
          </p:nvGrpSpPr>
          <p:grpSpPr>
            <a:xfrm>
              <a:off x="2960588" y="5784996"/>
              <a:ext cx="1337866" cy="281616"/>
              <a:chOff x="1537122" y="6168535"/>
              <a:chExt cx="1305733" cy="274852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DC2BA65-BC4F-3E86-2FEC-C13CD9BDDB47}"/>
                  </a:ext>
                </a:extLst>
              </p:cNvPr>
              <p:cNvSpPr/>
              <p:nvPr/>
            </p:nvSpPr>
            <p:spPr>
              <a:xfrm>
                <a:off x="1537122" y="6228853"/>
                <a:ext cx="293914" cy="16913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02" name="文本框 182">
                <a:extLst>
                  <a:ext uri="{FF2B5EF4-FFF2-40B4-BE49-F238E27FC236}">
                    <a16:creationId xmlns:a16="http://schemas.microsoft.com/office/drawing/2014/main" id="{B41993D5-EC30-E852-5A35-CEB2D449E0A7}"/>
                  </a:ext>
                </a:extLst>
              </p:cNvPr>
              <p:cNvSpPr txBox="1"/>
              <p:nvPr/>
            </p:nvSpPr>
            <p:spPr>
              <a:xfrm>
                <a:off x="1801778" y="6168535"/>
                <a:ext cx="1041077" cy="27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 Block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Group 442">
              <a:extLst>
                <a:ext uri="{FF2B5EF4-FFF2-40B4-BE49-F238E27FC236}">
                  <a16:creationId xmlns:a16="http://schemas.microsoft.com/office/drawing/2014/main" id="{AAA6A0DC-4564-B743-12C6-EBDCD983D535}"/>
                </a:ext>
              </a:extLst>
            </p:cNvPr>
            <p:cNvGrpSpPr/>
            <p:nvPr/>
          </p:nvGrpSpPr>
          <p:grpSpPr>
            <a:xfrm>
              <a:off x="5795889" y="5797043"/>
              <a:ext cx="1379278" cy="281617"/>
              <a:chOff x="1537122" y="6419833"/>
              <a:chExt cx="1346150" cy="274853"/>
            </a:xfrm>
          </p:grpSpPr>
          <p:sp>
            <p:nvSpPr>
              <p:cNvPr id="99" name="矩形 5">
                <a:extLst>
                  <a:ext uri="{FF2B5EF4-FFF2-40B4-BE49-F238E27FC236}">
                    <a16:creationId xmlns:a16="http://schemas.microsoft.com/office/drawing/2014/main" id="{EC917679-D2DE-2E0F-E159-EF92C3CF8B10}"/>
                  </a:ext>
                </a:extLst>
              </p:cNvPr>
              <p:cNvSpPr/>
              <p:nvPr/>
            </p:nvSpPr>
            <p:spPr>
              <a:xfrm>
                <a:off x="1537122" y="6473766"/>
                <a:ext cx="293914" cy="16913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00" name="文本框 182">
                <a:extLst>
                  <a:ext uri="{FF2B5EF4-FFF2-40B4-BE49-F238E27FC236}">
                    <a16:creationId xmlns:a16="http://schemas.microsoft.com/office/drawing/2014/main" id="{545B6548-0789-BED2-FEE4-B5779CF9DF92}"/>
                  </a:ext>
                </a:extLst>
              </p:cNvPr>
              <p:cNvSpPr txBox="1"/>
              <p:nvPr/>
            </p:nvSpPr>
            <p:spPr>
              <a:xfrm>
                <a:off x="1842195" y="6419833"/>
                <a:ext cx="1041077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Pooling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441">
              <a:extLst>
                <a:ext uri="{FF2B5EF4-FFF2-40B4-BE49-F238E27FC236}">
                  <a16:creationId xmlns:a16="http://schemas.microsoft.com/office/drawing/2014/main" id="{FF5CACCC-7995-8F74-644C-E53E21153C11}"/>
                </a:ext>
              </a:extLst>
            </p:cNvPr>
            <p:cNvGrpSpPr/>
            <p:nvPr/>
          </p:nvGrpSpPr>
          <p:grpSpPr>
            <a:xfrm>
              <a:off x="4405518" y="5785777"/>
              <a:ext cx="1340881" cy="281617"/>
              <a:chOff x="1544960" y="6712144"/>
              <a:chExt cx="1308675" cy="274853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CF90895-80D1-0236-051A-BFB8E1E78EEA}"/>
                  </a:ext>
                </a:extLst>
              </p:cNvPr>
              <p:cNvSpPr/>
              <p:nvPr/>
            </p:nvSpPr>
            <p:spPr>
              <a:xfrm>
                <a:off x="1544960" y="6762565"/>
                <a:ext cx="293914" cy="16913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98" name="文本框 182">
                <a:extLst>
                  <a:ext uri="{FF2B5EF4-FFF2-40B4-BE49-F238E27FC236}">
                    <a16:creationId xmlns:a16="http://schemas.microsoft.com/office/drawing/2014/main" id="{8A8209ED-A979-3F57-915D-75AD6C1F5D2D}"/>
                  </a:ext>
                </a:extLst>
              </p:cNvPr>
              <p:cNvSpPr txBox="1"/>
              <p:nvPr/>
            </p:nvSpPr>
            <p:spPr>
              <a:xfrm>
                <a:off x="1801901" y="6712144"/>
                <a:ext cx="1051734" cy="2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 Block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F53382A-B699-F94C-36B2-88D9573FE036}"/>
                </a:ext>
              </a:extLst>
            </p:cNvPr>
            <p:cNvGrpSpPr/>
            <p:nvPr/>
          </p:nvGrpSpPr>
          <p:grpSpPr>
            <a:xfrm>
              <a:off x="7301640" y="5806069"/>
              <a:ext cx="1936561" cy="281616"/>
              <a:chOff x="9089180" y="5796867"/>
              <a:chExt cx="1936561" cy="281616"/>
            </a:xfrm>
          </p:grpSpPr>
          <p:grpSp>
            <p:nvGrpSpPr>
              <p:cNvPr id="92" name="Group 546">
                <a:extLst>
                  <a:ext uri="{FF2B5EF4-FFF2-40B4-BE49-F238E27FC236}">
                    <a16:creationId xmlns:a16="http://schemas.microsoft.com/office/drawing/2014/main" id="{279FB982-E98D-34FA-BCA7-84DF947209EA}"/>
                  </a:ext>
                </a:extLst>
              </p:cNvPr>
              <p:cNvGrpSpPr/>
              <p:nvPr/>
            </p:nvGrpSpPr>
            <p:grpSpPr>
              <a:xfrm>
                <a:off x="9089180" y="5825276"/>
                <a:ext cx="228117" cy="228116"/>
                <a:chOff x="2621311" y="1589154"/>
                <a:chExt cx="222638" cy="222637"/>
              </a:xfrm>
            </p:grpSpPr>
            <p:sp>
              <p:nvSpPr>
                <p:cNvPr id="94" name="Oval 547">
                  <a:extLst>
                    <a:ext uri="{FF2B5EF4-FFF2-40B4-BE49-F238E27FC236}">
                      <a16:creationId xmlns:a16="http://schemas.microsoft.com/office/drawing/2014/main" id="{ED5A00BD-BC23-F712-4ED3-EFCFF58CFA73}"/>
                    </a:ext>
                  </a:extLst>
                </p:cNvPr>
                <p:cNvSpPr/>
                <p:nvPr/>
              </p:nvSpPr>
              <p:spPr>
                <a:xfrm>
                  <a:off x="2621312" y="1589154"/>
                  <a:ext cx="222637" cy="222637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5" name="Arc 548">
                  <a:extLst>
                    <a:ext uri="{FF2B5EF4-FFF2-40B4-BE49-F238E27FC236}">
                      <a16:creationId xmlns:a16="http://schemas.microsoft.com/office/drawing/2014/main" id="{AC1789B5-B4A5-F8ED-655A-E32F18968095}"/>
                    </a:ext>
                  </a:extLst>
                </p:cNvPr>
                <p:cNvSpPr/>
                <p:nvPr/>
              </p:nvSpPr>
              <p:spPr>
                <a:xfrm>
                  <a:off x="2621311" y="1652357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6" name="Arc 549">
                  <a:extLst>
                    <a:ext uri="{FF2B5EF4-FFF2-40B4-BE49-F238E27FC236}">
                      <a16:creationId xmlns:a16="http://schemas.microsoft.com/office/drawing/2014/main" id="{38831862-C86C-4922-93D0-A97253F6BD1E}"/>
                    </a:ext>
                  </a:extLst>
                </p:cNvPr>
                <p:cNvSpPr/>
                <p:nvPr/>
              </p:nvSpPr>
              <p:spPr>
                <a:xfrm rot="10800000">
                  <a:off x="2732630" y="1652830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sp>
            <p:nvSpPr>
              <p:cNvPr id="93" name="文本框 182">
                <a:extLst>
                  <a:ext uri="{FF2B5EF4-FFF2-40B4-BE49-F238E27FC236}">
                    <a16:creationId xmlns:a16="http://schemas.microsoft.com/office/drawing/2014/main" id="{9C6544B3-70D4-87F0-788A-22F5C30F0703}"/>
                  </a:ext>
                </a:extLst>
              </p:cNvPr>
              <p:cNvSpPr txBox="1"/>
              <p:nvPr/>
            </p:nvSpPr>
            <p:spPr>
              <a:xfrm>
                <a:off x="9209095" y="5796867"/>
                <a:ext cx="1816646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Positional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B6B51CB-684D-ECE9-BC75-F1828AB30C16}"/>
                </a:ext>
              </a:extLst>
            </p:cNvPr>
            <p:cNvGrpSpPr/>
            <p:nvPr/>
          </p:nvGrpSpPr>
          <p:grpSpPr>
            <a:xfrm>
              <a:off x="9222216" y="5795390"/>
              <a:ext cx="2209018" cy="281616"/>
              <a:chOff x="7785629" y="5664383"/>
              <a:chExt cx="2209018" cy="281616"/>
            </a:xfrm>
          </p:grpSpPr>
          <p:sp>
            <p:nvSpPr>
              <p:cNvPr id="90" name="流程图: 或者 186">
                <a:extLst>
                  <a:ext uri="{FF2B5EF4-FFF2-40B4-BE49-F238E27FC236}">
                    <a16:creationId xmlns:a16="http://schemas.microsoft.com/office/drawing/2014/main" id="{16E28AB1-0CC6-0012-C793-37A1149F8EDF}"/>
                  </a:ext>
                </a:extLst>
              </p:cNvPr>
              <p:cNvSpPr/>
              <p:nvPr/>
            </p:nvSpPr>
            <p:spPr>
              <a:xfrm rot="2496542">
                <a:off x="7785629" y="5705661"/>
                <a:ext cx="228767" cy="219137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91" name="文本框 182">
                <a:extLst>
                  <a:ext uri="{FF2B5EF4-FFF2-40B4-BE49-F238E27FC236}">
                    <a16:creationId xmlns:a16="http://schemas.microsoft.com/office/drawing/2014/main" id="{B3A6C35B-7C09-BD14-97D4-C9FBA2E918FD}"/>
                  </a:ext>
                </a:extLst>
              </p:cNvPr>
              <p:cNvSpPr txBox="1"/>
              <p:nvPr/>
            </p:nvSpPr>
            <p:spPr>
              <a:xfrm>
                <a:off x="7802441" y="5664383"/>
                <a:ext cx="2192206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Multiplication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41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9" grpId="0" animBg="1"/>
      <p:bldP spid="60" grpId="0" animBg="1"/>
      <p:bldP spid="61" grpId="0" animBg="1"/>
      <p:bldP spid="75" grpId="0" animBg="1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3B8BFD-AB4A-BE44-537C-E64ABF62BA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39D3D1-2577-28FE-C33A-2C1D5C90FD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2A048F-0FBA-9E96-A72E-5177F5231C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17</a:t>
            </a:fld>
            <a:endParaRPr lang="de-DE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24A09F-C522-49CD-F8DF-F54F81779FE1}"/>
              </a:ext>
            </a:extLst>
          </p:cNvPr>
          <p:cNvGrpSpPr/>
          <p:nvPr/>
        </p:nvGrpSpPr>
        <p:grpSpPr>
          <a:xfrm>
            <a:off x="6527027" y="731714"/>
            <a:ext cx="5438580" cy="2891942"/>
            <a:chOff x="6527027" y="731714"/>
            <a:chExt cx="5438580" cy="289194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E5AD24-9BC6-BC43-9FAB-511AC60D545B}"/>
                </a:ext>
              </a:extLst>
            </p:cNvPr>
            <p:cNvSpPr/>
            <p:nvPr/>
          </p:nvSpPr>
          <p:spPr>
            <a:xfrm>
              <a:off x="6527027" y="731714"/>
              <a:ext cx="5438580" cy="289194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94C94AC-46E2-7079-A597-37DB660E594E}"/>
                </a:ext>
              </a:extLst>
            </p:cNvPr>
            <p:cNvGrpSpPr/>
            <p:nvPr/>
          </p:nvGrpSpPr>
          <p:grpSpPr>
            <a:xfrm>
              <a:off x="6527027" y="1097147"/>
              <a:ext cx="5438579" cy="2516347"/>
              <a:chOff x="6536694" y="1071281"/>
              <a:chExt cx="5438579" cy="2516347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BE014C4-9C73-2FCD-5EE2-1416E78B722C}"/>
                  </a:ext>
                </a:extLst>
              </p:cNvPr>
              <p:cNvCxnSpPr>
                <a:cxnSpLocks/>
                <a:stCxn id="23" idx="3"/>
                <a:endCxn id="60" idx="2"/>
              </p:cNvCxnSpPr>
              <p:nvPr/>
            </p:nvCxnSpPr>
            <p:spPr>
              <a:xfrm flipV="1">
                <a:off x="7379389" y="2165618"/>
                <a:ext cx="233126" cy="65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2D12A1D-A3FE-2CC7-1079-8ED023496B3F}"/>
                  </a:ext>
                </a:extLst>
              </p:cNvPr>
              <p:cNvSpPr/>
              <p:nvPr/>
            </p:nvSpPr>
            <p:spPr>
              <a:xfrm>
                <a:off x="9747971" y="2916285"/>
                <a:ext cx="33708" cy="51391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8047B41-4F69-4BCA-201D-BD64A58BB53F}"/>
                  </a:ext>
                </a:extLst>
              </p:cNvPr>
              <p:cNvSpPr/>
              <p:nvPr/>
            </p:nvSpPr>
            <p:spPr>
              <a:xfrm>
                <a:off x="7865511" y="1911083"/>
                <a:ext cx="84270" cy="5139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698B27-AA9C-0812-CCE5-DE1E9BEB58CC}"/>
                  </a:ext>
                </a:extLst>
              </p:cNvPr>
              <p:cNvSpPr/>
              <p:nvPr/>
            </p:nvSpPr>
            <p:spPr>
              <a:xfrm>
                <a:off x="9428304" y="3014229"/>
                <a:ext cx="33708" cy="31802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852BC0E-B428-0D94-F4FC-89D23307A3FD}"/>
                  </a:ext>
                </a:extLst>
              </p:cNvPr>
              <p:cNvSpPr/>
              <p:nvPr/>
            </p:nvSpPr>
            <p:spPr>
              <a:xfrm>
                <a:off x="8291617" y="2007826"/>
                <a:ext cx="117978" cy="31802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9EAC413-F376-A7F4-215F-F4F245D72B2E}"/>
                  </a:ext>
                </a:extLst>
              </p:cNvPr>
              <p:cNvSpPr/>
              <p:nvPr/>
            </p:nvSpPr>
            <p:spPr>
              <a:xfrm>
                <a:off x="9108637" y="3071584"/>
                <a:ext cx="33708" cy="20331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5D9676E-D6A9-B0B0-B236-410714327581}"/>
                  </a:ext>
                </a:extLst>
              </p:cNvPr>
              <p:cNvSpPr/>
              <p:nvPr/>
            </p:nvSpPr>
            <p:spPr>
              <a:xfrm>
                <a:off x="8716659" y="2065180"/>
                <a:ext cx="168539" cy="2033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1A20EBE-9080-7212-C0F2-E81804FD0EE7}"/>
                  </a:ext>
                </a:extLst>
              </p:cNvPr>
              <p:cNvSpPr/>
              <p:nvPr/>
            </p:nvSpPr>
            <p:spPr>
              <a:xfrm>
                <a:off x="9723217" y="1911083"/>
                <a:ext cx="83774" cy="5139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8858C6-8469-C045-1AA1-FFDCBC8F7B1B}"/>
                  </a:ext>
                </a:extLst>
              </p:cNvPr>
              <p:cNvSpPr/>
              <p:nvPr/>
            </p:nvSpPr>
            <p:spPr>
              <a:xfrm>
                <a:off x="9387792" y="2004674"/>
                <a:ext cx="117978" cy="321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85B405-CD24-BED3-7CA3-F4032A3FDF8D}"/>
                  </a:ext>
                </a:extLst>
              </p:cNvPr>
              <p:cNvSpPr/>
              <p:nvPr/>
            </p:nvSpPr>
            <p:spPr>
              <a:xfrm>
                <a:off x="9039431" y="2065180"/>
                <a:ext cx="168539" cy="2033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BA428DD-A105-0809-D329-6EE2BF7315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" r="-1"/>
              <a:stretch/>
            </p:blipFill>
            <p:spPr>
              <a:xfrm>
                <a:off x="11132578" y="2738016"/>
                <a:ext cx="842695" cy="849612"/>
              </a:xfrm>
              <a:prstGeom prst="rect">
                <a:avLst/>
              </a:prstGeom>
            </p:spPr>
          </p:pic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364C374E-1469-C83D-21AA-10B24CB222F5}"/>
                  </a:ext>
                </a:extLst>
              </p:cNvPr>
              <p:cNvCxnSpPr>
                <a:cxnSpLocks/>
                <a:stCxn id="12" idx="3"/>
                <a:endCxn id="62" idx="2"/>
              </p:cNvCxnSpPr>
              <p:nvPr/>
            </p:nvCxnSpPr>
            <p:spPr>
              <a:xfrm flipV="1">
                <a:off x="7949781" y="2165618"/>
                <a:ext cx="127296" cy="2423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CFE9DC2E-4AA8-434E-7098-403C32E02FAC}"/>
                  </a:ext>
                </a:extLst>
              </p:cNvPr>
              <p:cNvCxnSpPr>
                <a:cxnSpLocks/>
                <a:stCxn id="14" idx="3"/>
                <a:endCxn id="64" idx="2"/>
              </p:cNvCxnSpPr>
              <p:nvPr/>
            </p:nvCxnSpPr>
            <p:spPr>
              <a:xfrm>
                <a:off x="8409595" y="2166839"/>
                <a:ext cx="91480" cy="409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3" name="图片 22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FCCDE492-2ACE-7926-28EF-0DD5BED4D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94" y="1741461"/>
                <a:ext cx="842695" cy="849612"/>
              </a:xfrm>
              <a:prstGeom prst="rect">
                <a:avLst/>
              </a:prstGeom>
            </p:spPr>
          </p:pic>
          <p:pic>
            <p:nvPicPr>
              <p:cNvPr id="24" name="图片 23" descr="蓝色的花瓶&#10;&#10;中度可信度描述已自动生成">
                <a:extLst>
                  <a:ext uri="{FF2B5EF4-FFF2-40B4-BE49-F238E27FC236}">
                    <a16:creationId xmlns:a16="http://schemas.microsoft.com/office/drawing/2014/main" id="{985C1239-B1E6-B1B3-7914-102F690EF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2578" y="1740812"/>
                <a:ext cx="842695" cy="849612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E2D3E2-CF55-44DE-5225-FF25124B5FB5}"/>
                  </a:ext>
                </a:extLst>
              </p:cNvPr>
              <p:cNvSpPr/>
              <p:nvPr/>
            </p:nvSpPr>
            <p:spPr>
              <a:xfrm>
                <a:off x="10050689" y="1825773"/>
                <a:ext cx="82133" cy="67969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EE825423-7121-16DD-792F-F22F60E6946A}"/>
                  </a:ext>
                </a:extLst>
              </p:cNvPr>
              <p:cNvCxnSpPr>
                <a:cxnSpLocks/>
                <a:stCxn id="13" idx="1"/>
                <a:endCxn id="15" idx="3"/>
              </p:cNvCxnSpPr>
              <p:nvPr/>
            </p:nvCxnSpPr>
            <p:spPr>
              <a:xfrm flipH="1">
                <a:off x="9142345" y="3173242"/>
                <a:ext cx="285959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20EB0886-A89C-057C-304C-7AA35209E765}"/>
                  </a:ext>
                </a:extLst>
              </p:cNvPr>
              <p:cNvCxnSpPr>
                <a:cxnSpLocks/>
                <a:stCxn id="11" idx="1"/>
                <a:endCxn id="13" idx="3"/>
              </p:cNvCxnSpPr>
              <p:nvPr/>
            </p:nvCxnSpPr>
            <p:spPr>
              <a:xfrm flipH="1">
                <a:off x="9462012" y="3173242"/>
                <a:ext cx="285959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17C51554-5CB2-2F9A-8DEC-7A467EFC21B3}"/>
                  </a:ext>
                </a:extLst>
              </p:cNvPr>
              <p:cNvCxnSpPr>
                <a:cxnSpLocks/>
                <a:stCxn id="17" idx="3"/>
                <a:endCxn id="25" idx="1"/>
              </p:cNvCxnSpPr>
              <p:nvPr/>
            </p:nvCxnSpPr>
            <p:spPr>
              <a:xfrm flipV="1">
                <a:off x="9806991" y="2165618"/>
                <a:ext cx="243698" cy="2423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5B10401-1BB3-3E98-762F-B1CBED475433}"/>
                  </a:ext>
                </a:extLst>
              </p:cNvPr>
              <p:cNvSpPr/>
              <p:nvPr/>
            </p:nvSpPr>
            <p:spPr>
              <a:xfrm>
                <a:off x="10074793" y="2833397"/>
                <a:ext cx="33708" cy="67969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C6AA4E7-727D-D644-5F59-5620D079F672}"/>
                  </a:ext>
                </a:extLst>
              </p:cNvPr>
              <p:cNvCxnSpPr>
                <a:cxnSpLocks/>
                <a:stCxn id="29" idx="1"/>
                <a:endCxn id="11" idx="3"/>
              </p:cNvCxnSpPr>
              <p:nvPr/>
            </p:nvCxnSpPr>
            <p:spPr>
              <a:xfrm flipH="1">
                <a:off x="9781679" y="3173242"/>
                <a:ext cx="293114" cy="1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DC913102-E67C-2A1C-7154-5FC2C6BE4AEB}"/>
                  </a:ext>
                </a:extLst>
              </p:cNvPr>
              <p:cNvCxnSpPr>
                <a:cxnSpLocks/>
                <a:stCxn id="20" idx="1"/>
                <a:endCxn id="29" idx="3"/>
              </p:cNvCxnSpPr>
              <p:nvPr/>
            </p:nvCxnSpPr>
            <p:spPr>
              <a:xfrm flipH="1">
                <a:off x="10108501" y="3162822"/>
                <a:ext cx="1024077" cy="1042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F319322C-67E7-B0DA-CD45-059A554F0AA9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>
                <a:off x="8885198" y="2166839"/>
                <a:ext cx="15423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805A57F6-612A-0B0B-DAA3-CB719CFAA94D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7150953" y="1998419"/>
                <a:ext cx="228436" cy="1678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8">
                <a:extLst>
                  <a:ext uri="{FF2B5EF4-FFF2-40B4-BE49-F238E27FC236}">
                    <a16:creationId xmlns:a16="http://schemas.microsoft.com/office/drawing/2014/main" id="{92131567-1190-69C4-F1DA-84A244D8C69F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8350606" y="1884279"/>
                <a:ext cx="0" cy="123547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8">
                <a:extLst>
                  <a:ext uri="{FF2B5EF4-FFF2-40B4-BE49-F238E27FC236}">
                    <a16:creationId xmlns:a16="http://schemas.microsoft.com/office/drawing/2014/main" id="{593F1943-64CA-EDCB-76A4-B4E166E1C5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50606" y="1884279"/>
                <a:ext cx="533029" cy="402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矩形 38">
                <a:extLst>
                  <a:ext uri="{FF2B5EF4-FFF2-40B4-BE49-F238E27FC236}">
                    <a16:creationId xmlns:a16="http://schemas.microsoft.com/office/drawing/2014/main" id="{42CB8EA7-D308-0A6B-CED2-1ADF13C8AD0F}"/>
                  </a:ext>
                </a:extLst>
              </p:cNvPr>
              <p:cNvSpPr/>
              <p:nvPr/>
            </p:nvSpPr>
            <p:spPr>
              <a:xfrm>
                <a:off x="8883251" y="1723335"/>
                <a:ext cx="117978" cy="321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37" name="直接箭头连接符 8">
                <a:extLst>
                  <a:ext uri="{FF2B5EF4-FFF2-40B4-BE49-F238E27FC236}">
                    <a16:creationId xmlns:a16="http://schemas.microsoft.com/office/drawing/2014/main" id="{BA16382E-C588-47EA-8170-509EF493A1C3}"/>
                  </a:ext>
                </a:extLst>
              </p:cNvPr>
              <p:cNvCxnSpPr>
                <a:cxnSpLocks/>
                <a:stCxn id="19" idx="3"/>
                <a:endCxn id="18" idx="1"/>
              </p:cNvCxnSpPr>
              <p:nvPr/>
            </p:nvCxnSpPr>
            <p:spPr>
              <a:xfrm flipV="1">
                <a:off x="9207970" y="2165618"/>
                <a:ext cx="179823" cy="12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8">
                <a:extLst>
                  <a:ext uri="{FF2B5EF4-FFF2-40B4-BE49-F238E27FC236}">
                    <a16:creationId xmlns:a16="http://schemas.microsoft.com/office/drawing/2014/main" id="{BD04B4F4-9456-F471-A084-B2F984D56A25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9446781" y="1888299"/>
                <a:ext cx="0" cy="11637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8">
                <a:extLst>
                  <a:ext uri="{FF2B5EF4-FFF2-40B4-BE49-F238E27FC236}">
                    <a16:creationId xmlns:a16="http://schemas.microsoft.com/office/drawing/2014/main" id="{4AB78E08-FA99-214C-A2E7-14563520D9CE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flipH="1">
                <a:off x="9001228" y="1884279"/>
                <a:ext cx="44555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447">
                <a:extLst>
                  <a:ext uri="{FF2B5EF4-FFF2-40B4-BE49-F238E27FC236}">
                    <a16:creationId xmlns:a16="http://schemas.microsoft.com/office/drawing/2014/main" id="{E0EC8DC4-C798-1CBE-1DD3-69944858A45A}"/>
                  </a:ext>
                </a:extLst>
              </p:cNvPr>
              <p:cNvCxnSpPr>
                <a:cxnSpLocks/>
                <a:stCxn id="18" idx="3"/>
                <a:endCxn id="17" idx="1"/>
              </p:cNvCxnSpPr>
              <p:nvPr/>
            </p:nvCxnSpPr>
            <p:spPr>
              <a:xfrm>
                <a:off x="9505770" y="2165618"/>
                <a:ext cx="217448" cy="24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矩形 37">
                <a:extLst>
                  <a:ext uri="{FF2B5EF4-FFF2-40B4-BE49-F238E27FC236}">
                    <a16:creationId xmlns:a16="http://schemas.microsoft.com/office/drawing/2014/main" id="{AA8162F0-9994-7F07-BCCE-4F77459E26E6}"/>
                  </a:ext>
                </a:extLst>
              </p:cNvPr>
              <p:cNvSpPr/>
              <p:nvPr/>
            </p:nvSpPr>
            <p:spPr>
              <a:xfrm>
                <a:off x="8897205" y="1144554"/>
                <a:ext cx="83774" cy="5139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42" name="直接箭头连接符 8">
                <a:extLst>
                  <a:ext uri="{FF2B5EF4-FFF2-40B4-BE49-F238E27FC236}">
                    <a16:creationId xmlns:a16="http://schemas.microsoft.com/office/drawing/2014/main" id="{182FF705-BEF6-04F7-106E-FEA026CBE0DB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>
                <a:off x="7907646" y="1401511"/>
                <a:ext cx="0" cy="509573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8">
                <a:extLst>
                  <a:ext uri="{FF2B5EF4-FFF2-40B4-BE49-F238E27FC236}">
                    <a16:creationId xmlns:a16="http://schemas.microsoft.com/office/drawing/2014/main" id="{DB899328-C391-A4A6-E8AE-0304560746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7646" y="1401511"/>
                <a:ext cx="98326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8">
                <a:extLst>
                  <a:ext uri="{FF2B5EF4-FFF2-40B4-BE49-F238E27FC236}">
                    <a16:creationId xmlns:a16="http://schemas.microsoft.com/office/drawing/2014/main" id="{9B6786B0-3993-40BC-624E-DE949B8836C3}"/>
                  </a:ext>
                </a:extLst>
              </p:cNvPr>
              <p:cNvCxnSpPr>
                <a:cxnSpLocks/>
                <a:endCxn id="41" idx="3"/>
              </p:cNvCxnSpPr>
              <p:nvPr/>
            </p:nvCxnSpPr>
            <p:spPr>
              <a:xfrm flipH="1">
                <a:off x="8980978" y="1401511"/>
                <a:ext cx="784126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8">
                <a:extLst>
                  <a:ext uri="{FF2B5EF4-FFF2-40B4-BE49-F238E27FC236}">
                    <a16:creationId xmlns:a16="http://schemas.microsoft.com/office/drawing/2014/main" id="{683F19D9-5607-DD16-D505-E5D945D215FD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9765104" y="1401511"/>
                <a:ext cx="0" cy="5095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6" name="矩形 9">
                <a:extLst>
                  <a:ext uri="{FF2B5EF4-FFF2-40B4-BE49-F238E27FC236}">
                    <a16:creationId xmlns:a16="http://schemas.microsoft.com/office/drawing/2014/main" id="{2BBFD6C4-E309-2976-AC5C-5F00CD5B4BCE}"/>
                  </a:ext>
                </a:extLst>
              </p:cNvPr>
              <p:cNvSpPr/>
              <p:nvPr/>
            </p:nvSpPr>
            <p:spPr>
              <a:xfrm>
                <a:off x="10375077" y="1739541"/>
                <a:ext cx="58988" cy="84961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47" name="直接箭头连接符 117">
                <a:extLst>
                  <a:ext uri="{FF2B5EF4-FFF2-40B4-BE49-F238E27FC236}">
                    <a16:creationId xmlns:a16="http://schemas.microsoft.com/office/drawing/2014/main" id="{AB39D8E6-BA43-388E-8E98-67AA78963D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32822" y="2164406"/>
                <a:ext cx="243698" cy="2423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117">
                <a:extLst>
                  <a:ext uri="{FF2B5EF4-FFF2-40B4-BE49-F238E27FC236}">
                    <a16:creationId xmlns:a16="http://schemas.microsoft.com/office/drawing/2014/main" id="{F46D45E8-EF8A-4243-84EA-19EAAC35ECA2}"/>
                  </a:ext>
                </a:extLst>
              </p:cNvPr>
              <p:cNvCxnSpPr>
                <a:cxnSpLocks/>
                <a:stCxn id="46" idx="3"/>
                <a:endCxn id="53" idx="3"/>
              </p:cNvCxnSpPr>
              <p:nvPr/>
            </p:nvCxnSpPr>
            <p:spPr>
              <a:xfrm>
                <a:off x="10434065" y="2164347"/>
                <a:ext cx="152717" cy="1944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流程图: 或者 186">
                <a:extLst>
                  <a:ext uri="{FF2B5EF4-FFF2-40B4-BE49-F238E27FC236}">
                    <a16:creationId xmlns:a16="http://schemas.microsoft.com/office/drawing/2014/main" id="{074B1BFF-27E0-8A18-FA72-690D0EE349E0}"/>
                  </a:ext>
                </a:extLst>
              </p:cNvPr>
              <p:cNvSpPr/>
              <p:nvPr/>
            </p:nvSpPr>
            <p:spPr>
              <a:xfrm>
                <a:off x="10838046" y="2113872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50" name="直接箭头连接符 389">
                <a:extLst>
                  <a:ext uri="{FF2B5EF4-FFF2-40B4-BE49-F238E27FC236}">
                    <a16:creationId xmlns:a16="http://schemas.microsoft.com/office/drawing/2014/main" id="{C09F8338-FEFB-9425-0897-C6933CE22C9D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6958042" y="1071281"/>
                <a:ext cx="0" cy="670180"/>
              </a:xfrm>
              <a:prstGeom prst="straightConnector1">
                <a:avLst/>
              </a:prstGeom>
              <a:ln w="158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89">
                <a:extLst>
                  <a:ext uri="{FF2B5EF4-FFF2-40B4-BE49-F238E27FC236}">
                    <a16:creationId xmlns:a16="http://schemas.microsoft.com/office/drawing/2014/main" id="{7ACBF615-7AA7-0744-4928-07283FE36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8042" y="1071282"/>
                <a:ext cx="3931141" cy="0"/>
              </a:xfrm>
              <a:prstGeom prst="straightConnector1">
                <a:avLst/>
              </a:prstGeom>
              <a:ln w="158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389">
                <a:extLst>
                  <a:ext uri="{FF2B5EF4-FFF2-40B4-BE49-F238E27FC236}">
                    <a16:creationId xmlns:a16="http://schemas.microsoft.com/office/drawing/2014/main" id="{D680BE6E-E3F8-57F3-BC90-C47EBB854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9183" y="1071281"/>
                <a:ext cx="0" cy="1042591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流程图: 或者 186">
                <a:extLst>
                  <a:ext uri="{FF2B5EF4-FFF2-40B4-BE49-F238E27FC236}">
                    <a16:creationId xmlns:a16="http://schemas.microsoft.com/office/drawing/2014/main" id="{A4791612-B835-9026-4ED9-EB92B343C4FA}"/>
                  </a:ext>
                </a:extLst>
              </p:cNvPr>
              <p:cNvSpPr/>
              <p:nvPr/>
            </p:nvSpPr>
            <p:spPr>
              <a:xfrm rot="2496542">
                <a:off x="10585658" y="2113872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54" name="直接箭头连接符 117">
                <a:extLst>
                  <a:ext uri="{FF2B5EF4-FFF2-40B4-BE49-F238E27FC236}">
                    <a16:creationId xmlns:a16="http://schemas.microsoft.com/office/drawing/2014/main" id="{3ADF4E79-52C0-E4E9-5DE8-FC98B4F04772}"/>
                  </a:ext>
                </a:extLst>
              </p:cNvPr>
              <p:cNvCxnSpPr>
                <a:cxnSpLocks/>
                <a:stCxn id="53" idx="7"/>
                <a:endCxn id="49" idx="2"/>
              </p:cNvCxnSpPr>
              <p:nvPr/>
            </p:nvCxnSpPr>
            <p:spPr>
              <a:xfrm>
                <a:off x="10689062" y="2162403"/>
                <a:ext cx="148984" cy="1944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389">
                <a:extLst>
                  <a:ext uri="{FF2B5EF4-FFF2-40B4-BE49-F238E27FC236}">
                    <a16:creationId xmlns:a16="http://schemas.microsoft.com/office/drawing/2014/main" id="{89F12857-C720-362B-9845-AD2054FE4F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373" y="2214822"/>
                <a:ext cx="0" cy="953210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8">
                <a:extLst>
                  <a:ext uri="{FF2B5EF4-FFF2-40B4-BE49-F238E27FC236}">
                    <a16:creationId xmlns:a16="http://schemas.microsoft.com/office/drawing/2014/main" id="{424EA14A-6433-50DB-CAA4-ECB11EA430B2}"/>
                  </a:ext>
                </a:extLst>
              </p:cNvPr>
              <p:cNvCxnSpPr>
                <a:cxnSpLocks/>
                <a:stCxn id="11" idx="0"/>
                <a:endCxn id="17" idx="2"/>
              </p:cNvCxnSpPr>
              <p:nvPr/>
            </p:nvCxnSpPr>
            <p:spPr>
              <a:xfrm flipV="1">
                <a:off x="9764825" y="2424998"/>
                <a:ext cx="278" cy="4912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8">
                <a:extLst>
                  <a:ext uri="{FF2B5EF4-FFF2-40B4-BE49-F238E27FC236}">
                    <a16:creationId xmlns:a16="http://schemas.microsoft.com/office/drawing/2014/main" id="{F3078F8F-8781-ADD5-62AF-DD5AEDCE0445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 flipV="1">
                <a:off x="9443106" y="2325852"/>
                <a:ext cx="2052" cy="68837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8">
                <a:extLst>
                  <a:ext uri="{FF2B5EF4-FFF2-40B4-BE49-F238E27FC236}">
                    <a16:creationId xmlns:a16="http://schemas.microsoft.com/office/drawing/2014/main" id="{222EEEEA-D875-854F-B816-020CF43EE864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9124465" y="2268496"/>
                <a:ext cx="1026" cy="8030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8">
                <a:extLst>
                  <a:ext uri="{FF2B5EF4-FFF2-40B4-BE49-F238E27FC236}">
                    <a16:creationId xmlns:a16="http://schemas.microsoft.com/office/drawing/2014/main" id="{E69E2266-15B9-0EBC-F850-FD1D0C02D16C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10091368" y="2502289"/>
                <a:ext cx="278" cy="3311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流程图: 或者 186">
                <a:extLst>
                  <a:ext uri="{FF2B5EF4-FFF2-40B4-BE49-F238E27FC236}">
                    <a16:creationId xmlns:a16="http://schemas.microsoft.com/office/drawing/2014/main" id="{C85E73B2-A58E-DC6A-6C4C-BB0BF3588A5E}"/>
                  </a:ext>
                </a:extLst>
              </p:cNvPr>
              <p:cNvSpPr/>
              <p:nvPr/>
            </p:nvSpPr>
            <p:spPr>
              <a:xfrm>
                <a:off x="7612515" y="211514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1" name="直接箭头连接符 447">
                <a:extLst>
                  <a:ext uri="{FF2B5EF4-FFF2-40B4-BE49-F238E27FC236}">
                    <a16:creationId xmlns:a16="http://schemas.microsoft.com/office/drawing/2014/main" id="{542EB0D7-1C60-A8D5-168A-B4E2C20D37F6}"/>
                  </a:ext>
                </a:extLst>
              </p:cNvPr>
              <p:cNvCxnSpPr>
                <a:cxnSpLocks/>
                <a:stCxn id="60" idx="6"/>
                <a:endCxn id="12" idx="1"/>
              </p:cNvCxnSpPr>
              <p:nvPr/>
            </p:nvCxnSpPr>
            <p:spPr>
              <a:xfrm>
                <a:off x="7717043" y="2165618"/>
                <a:ext cx="148468" cy="24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流程图: 或者 186">
                <a:extLst>
                  <a:ext uri="{FF2B5EF4-FFF2-40B4-BE49-F238E27FC236}">
                    <a16:creationId xmlns:a16="http://schemas.microsoft.com/office/drawing/2014/main" id="{F9E0BA86-C06B-0A68-F56C-6137007A415E}"/>
                  </a:ext>
                </a:extLst>
              </p:cNvPr>
              <p:cNvSpPr/>
              <p:nvPr/>
            </p:nvSpPr>
            <p:spPr>
              <a:xfrm>
                <a:off x="8077077" y="211514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3" name="直接箭头连接符 447">
                <a:extLst>
                  <a:ext uri="{FF2B5EF4-FFF2-40B4-BE49-F238E27FC236}">
                    <a16:creationId xmlns:a16="http://schemas.microsoft.com/office/drawing/2014/main" id="{9ED86631-BFEC-2B0D-E194-47C94A9697CE}"/>
                  </a:ext>
                </a:extLst>
              </p:cNvPr>
              <p:cNvCxnSpPr>
                <a:cxnSpLocks/>
                <a:stCxn id="62" idx="6"/>
                <a:endCxn id="14" idx="1"/>
              </p:cNvCxnSpPr>
              <p:nvPr/>
            </p:nvCxnSpPr>
            <p:spPr>
              <a:xfrm>
                <a:off x="8181605" y="2165618"/>
                <a:ext cx="110012" cy="122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流程图: 或者 186">
                <a:extLst>
                  <a:ext uri="{FF2B5EF4-FFF2-40B4-BE49-F238E27FC236}">
                    <a16:creationId xmlns:a16="http://schemas.microsoft.com/office/drawing/2014/main" id="{A1027458-8D3B-E08B-94B1-08174CF7E96A}"/>
                  </a:ext>
                </a:extLst>
              </p:cNvPr>
              <p:cNvSpPr/>
              <p:nvPr/>
            </p:nvSpPr>
            <p:spPr>
              <a:xfrm>
                <a:off x="8501074" y="211677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5" name="直接箭头连接符 447">
                <a:extLst>
                  <a:ext uri="{FF2B5EF4-FFF2-40B4-BE49-F238E27FC236}">
                    <a16:creationId xmlns:a16="http://schemas.microsoft.com/office/drawing/2014/main" id="{7538C022-7E9C-5BB5-F085-1CCB20030B4C}"/>
                  </a:ext>
                </a:extLst>
              </p:cNvPr>
              <p:cNvCxnSpPr>
                <a:cxnSpLocks/>
                <a:stCxn id="64" idx="6"/>
                <a:endCxn id="16" idx="1"/>
              </p:cNvCxnSpPr>
              <p:nvPr/>
            </p:nvCxnSpPr>
            <p:spPr>
              <a:xfrm flipV="1">
                <a:off x="8605602" y="2166839"/>
                <a:ext cx="111057" cy="40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117">
                <a:extLst>
                  <a:ext uri="{FF2B5EF4-FFF2-40B4-BE49-F238E27FC236}">
                    <a16:creationId xmlns:a16="http://schemas.microsoft.com/office/drawing/2014/main" id="{37E0F814-DE81-144A-BD15-794375938D16}"/>
                  </a:ext>
                </a:extLst>
              </p:cNvPr>
              <p:cNvCxnSpPr>
                <a:cxnSpLocks/>
                <a:stCxn id="49" idx="6"/>
                <a:endCxn id="24" idx="1"/>
              </p:cNvCxnSpPr>
              <p:nvPr/>
            </p:nvCxnSpPr>
            <p:spPr>
              <a:xfrm>
                <a:off x="10942574" y="2164347"/>
                <a:ext cx="190004" cy="127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7" name="Group 545">
                <a:extLst>
                  <a:ext uri="{FF2B5EF4-FFF2-40B4-BE49-F238E27FC236}">
                    <a16:creationId xmlns:a16="http://schemas.microsoft.com/office/drawing/2014/main" id="{80AE35BA-0395-4974-50CC-F8266CF0A4F0}"/>
                  </a:ext>
                </a:extLst>
              </p:cNvPr>
              <p:cNvGrpSpPr/>
              <p:nvPr/>
            </p:nvGrpSpPr>
            <p:grpSpPr>
              <a:xfrm>
                <a:off x="7610088" y="1779000"/>
                <a:ext cx="104231" cy="105086"/>
                <a:chOff x="2621311" y="1589154"/>
                <a:chExt cx="222638" cy="222637"/>
              </a:xfrm>
            </p:grpSpPr>
            <p:sp>
              <p:nvSpPr>
                <p:cNvPr id="69" name="Oval 528">
                  <a:extLst>
                    <a:ext uri="{FF2B5EF4-FFF2-40B4-BE49-F238E27FC236}">
                      <a16:creationId xmlns:a16="http://schemas.microsoft.com/office/drawing/2014/main" id="{F5CABB61-161C-16A9-F93A-E65B4CB8EA1C}"/>
                    </a:ext>
                  </a:extLst>
                </p:cNvPr>
                <p:cNvSpPr/>
                <p:nvPr/>
              </p:nvSpPr>
              <p:spPr>
                <a:xfrm>
                  <a:off x="2621312" y="1589154"/>
                  <a:ext cx="222637" cy="222637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70" name="Arc 530">
                  <a:extLst>
                    <a:ext uri="{FF2B5EF4-FFF2-40B4-BE49-F238E27FC236}">
                      <a16:creationId xmlns:a16="http://schemas.microsoft.com/office/drawing/2014/main" id="{820C5893-2E99-B02C-9900-4673BB213EEF}"/>
                    </a:ext>
                  </a:extLst>
                </p:cNvPr>
                <p:cNvSpPr/>
                <p:nvPr/>
              </p:nvSpPr>
              <p:spPr>
                <a:xfrm>
                  <a:off x="2621311" y="1652357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71" name="Arc 532">
                  <a:extLst>
                    <a:ext uri="{FF2B5EF4-FFF2-40B4-BE49-F238E27FC236}">
                      <a16:creationId xmlns:a16="http://schemas.microsoft.com/office/drawing/2014/main" id="{92D953E6-32A6-7D68-592D-D1E779CA5D70}"/>
                    </a:ext>
                  </a:extLst>
                </p:cNvPr>
                <p:cNvSpPr/>
                <p:nvPr/>
              </p:nvSpPr>
              <p:spPr>
                <a:xfrm rot="10800000">
                  <a:off x="2732630" y="1652830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cxnSp>
            <p:nvCxnSpPr>
              <p:cNvPr id="68" name="直接箭头连接符 389">
                <a:extLst>
                  <a:ext uri="{FF2B5EF4-FFF2-40B4-BE49-F238E27FC236}">
                    <a16:creationId xmlns:a16="http://schemas.microsoft.com/office/drawing/2014/main" id="{2C6FE65B-4FDD-A008-A8CC-73B386BD3CFE}"/>
                  </a:ext>
                </a:extLst>
              </p:cNvPr>
              <p:cNvCxnSpPr>
                <a:cxnSpLocks/>
                <a:stCxn id="60" idx="0"/>
                <a:endCxn id="69" idx="4"/>
              </p:cNvCxnSpPr>
              <p:nvPr/>
            </p:nvCxnSpPr>
            <p:spPr>
              <a:xfrm flipH="1" flipV="1">
                <a:off x="7662204" y="1884086"/>
                <a:ext cx="2576" cy="231057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3067B36-92DC-3CBA-6F86-9D16BA2EE684}"/>
                </a:ext>
              </a:extLst>
            </p:cNvPr>
            <p:cNvSpPr txBox="1"/>
            <p:nvPr/>
          </p:nvSpPr>
          <p:spPr>
            <a:xfrm>
              <a:off x="6527027" y="731714"/>
              <a:ext cx="842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内容占位符 1">
            <a:extLst>
              <a:ext uri="{FF2B5EF4-FFF2-40B4-BE49-F238E27FC236}">
                <a16:creationId xmlns:a16="http://schemas.microsoft.com/office/drawing/2014/main" id="{683F103E-ECCF-31C5-FC27-E76B917205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Metal-conscious self-embedding method (SE)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C10700-6578-EDC5-1438-5A2D7BBE35B7}"/>
              </a:ext>
            </a:extLst>
          </p:cNvPr>
          <p:cNvGrpSpPr/>
          <p:nvPr/>
        </p:nvGrpSpPr>
        <p:grpSpPr>
          <a:xfrm>
            <a:off x="995968" y="2241959"/>
            <a:ext cx="6659144" cy="2927706"/>
            <a:chOff x="995968" y="2241959"/>
            <a:chExt cx="6659144" cy="292770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4823B5A-CEC3-AC64-3E3F-D7D445B6E388}"/>
                </a:ext>
              </a:extLst>
            </p:cNvPr>
            <p:cNvGrpSpPr/>
            <p:nvPr/>
          </p:nvGrpSpPr>
          <p:grpSpPr>
            <a:xfrm>
              <a:off x="995968" y="2965813"/>
              <a:ext cx="1844297" cy="2203852"/>
              <a:chOff x="995968" y="2965813"/>
              <a:chExt cx="1844297" cy="2203852"/>
            </a:xfrm>
          </p:grpSpPr>
          <p:pic>
            <p:nvPicPr>
              <p:cNvPr id="74" name="图片 432">
                <a:extLst>
                  <a:ext uri="{FF2B5EF4-FFF2-40B4-BE49-F238E27FC236}">
                    <a16:creationId xmlns:a16="http://schemas.microsoft.com/office/drawing/2014/main" id="{59307F5B-81B0-CDC7-9AED-45301599B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" r="-1"/>
              <a:stretch/>
            </p:blipFill>
            <p:spPr>
              <a:xfrm>
                <a:off x="995968" y="2965813"/>
                <a:ext cx="1844297" cy="1844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182">
                    <a:extLst>
                      <a:ext uri="{FF2B5EF4-FFF2-40B4-BE49-F238E27FC236}">
                        <a16:creationId xmlns:a16="http://schemas.microsoft.com/office/drawing/2014/main" id="{067A5C93-703F-7515-C03D-95F9CD433C7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968" y="4831111"/>
                    <a:ext cx="18442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oMath>
                      </m:oMathPara>
                    </a14:m>
                    <a:endPara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文本框 182">
                    <a:extLst>
                      <a:ext uri="{FF2B5EF4-FFF2-40B4-BE49-F238E27FC236}">
                        <a16:creationId xmlns:a16="http://schemas.microsoft.com/office/drawing/2014/main" id="{2D04E9A2-3015-AC5E-3703-485B51EF0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968" y="4831111"/>
                    <a:ext cx="1844297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40B5A0E-5AC9-B638-5C9F-F62A0A4FD4C8}"/>
                </a:ext>
              </a:extLst>
            </p:cNvPr>
            <p:cNvGrpSpPr/>
            <p:nvPr/>
          </p:nvGrpSpPr>
          <p:grpSpPr>
            <a:xfrm>
              <a:off x="2840265" y="2241959"/>
              <a:ext cx="4814847" cy="1646003"/>
              <a:chOff x="2840265" y="2241959"/>
              <a:chExt cx="4814847" cy="1646003"/>
            </a:xfrm>
          </p:grpSpPr>
          <p:cxnSp>
            <p:nvCxnSpPr>
              <p:cNvPr id="77" name="直接箭头连接符 447">
                <a:extLst>
                  <a:ext uri="{FF2B5EF4-FFF2-40B4-BE49-F238E27FC236}">
                    <a16:creationId xmlns:a16="http://schemas.microsoft.com/office/drawing/2014/main" id="{1A8D8027-E705-118C-AFF0-BC444303F74F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2840265" y="3184641"/>
                <a:ext cx="597751" cy="7033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Rectangle 4">
                <a:extLst>
                  <a:ext uri="{FF2B5EF4-FFF2-40B4-BE49-F238E27FC236}">
                    <a16:creationId xmlns:a16="http://schemas.microsoft.com/office/drawing/2014/main" id="{E8D3B52C-49EA-2AFF-85C6-F4D9A98FF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3477" y="3059151"/>
                <a:ext cx="14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pic>
            <p:nvPicPr>
              <p:cNvPr id="79" name="图片 432">
                <a:extLst>
                  <a:ext uri="{FF2B5EF4-FFF2-40B4-BE49-F238E27FC236}">
                    <a16:creationId xmlns:a16="http://schemas.microsoft.com/office/drawing/2014/main" id="{AC12386E-9181-78CA-7D23-9FEC5779C78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63058" t="48559" r="28957" b="43565"/>
              <a:stretch/>
            </p:blipFill>
            <p:spPr>
              <a:xfrm>
                <a:off x="3931233" y="3059764"/>
                <a:ext cx="144000" cy="145243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80" name="Rectangle 17">
                <a:extLst>
                  <a:ext uri="{FF2B5EF4-FFF2-40B4-BE49-F238E27FC236}">
                    <a16:creationId xmlns:a16="http://schemas.microsoft.com/office/drawing/2014/main" id="{419A4F6C-DAC9-E801-62FE-21376B0F1113}"/>
                  </a:ext>
                </a:extLst>
              </p:cNvPr>
              <p:cNvSpPr/>
              <p:nvPr/>
            </p:nvSpPr>
            <p:spPr>
              <a:xfrm>
                <a:off x="4761179" y="3059764"/>
                <a:ext cx="147544" cy="1475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81" name="Rectangle 19">
                <a:extLst>
                  <a:ext uri="{FF2B5EF4-FFF2-40B4-BE49-F238E27FC236}">
                    <a16:creationId xmlns:a16="http://schemas.microsoft.com/office/drawing/2014/main" id="{8C505BB8-25EC-915D-4AF0-00B4C9B60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4804" y="3059151"/>
                <a:ext cx="14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pic>
            <p:nvPicPr>
              <p:cNvPr id="82" name="图片 432">
                <a:extLst>
                  <a:ext uri="{FF2B5EF4-FFF2-40B4-BE49-F238E27FC236}">
                    <a16:creationId xmlns:a16="http://schemas.microsoft.com/office/drawing/2014/main" id="{7E184D95-DF6E-EB7E-FE24-AF35ABB1673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47457" t="90594" r="44559" b="1530"/>
              <a:stretch/>
            </p:blipFill>
            <p:spPr>
              <a:xfrm>
                <a:off x="4558921" y="3059764"/>
                <a:ext cx="144000" cy="145243"/>
              </a:xfrm>
              <a:prstGeom prst="rect">
                <a:avLst/>
              </a:prstGeom>
              <a:ln w="6350">
                <a:noFill/>
              </a:ln>
            </p:spPr>
          </p:pic>
          <p:pic>
            <p:nvPicPr>
              <p:cNvPr id="83" name="图片 432">
                <a:extLst>
                  <a:ext uri="{FF2B5EF4-FFF2-40B4-BE49-F238E27FC236}">
                    <a16:creationId xmlns:a16="http://schemas.microsoft.com/office/drawing/2014/main" id="{ED27D9EE-03EF-D8F5-CE9D-A5C99729526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70922" t="49391" r="21093" b="42734"/>
              <a:stretch/>
            </p:blipFill>
            <p:spPr>
              <a:xfrm>
                <a:off x="4130970" y="3058529"/>
                <a:ext cx="144000" cy="145243"/>
              </a:xfrm>
              <a:prstGeom prst="rect">
                <a:avLst/>
              </a:prstGeom>
              <a:ln w="6350">
                <a:noFill/>
              </a:ln>
            </p:spPr>
          </p:pic>
          <p:grpSp>
            <p:nvGrpSpPr>
              <p:cNvPr id="84" name="Group 25">
                <a:extLst>
                  <a:ext uri="{FF2B5EF4-FFF2-40B4-BE49-F238E27FC236}">
                    <a16:creationId xmlns:a16="http://schemas.microsoft.com/office/drawing/2014/main" id="{DDD999BE-9FEB-D275-A71B-CA2169D78E0B}"/>
                  </a:ext>
                </a:extLst>
              </p:cNvPr>
              <p:cNvGrpSpPr/>
              <p:nvPr/>
            </p:nvGrpSpPr>
            <p:grpSpPr>
              <a:xfrm rot="16200000">
                <a:off x="3759793" y="3005479"/>
                <a:ext cx="48225" cy="238086"/>
                <a:chOff x="4939548" y="3088701"/>
                <a:chExt cx="47073" cy="232353"/>
              </a:xfrm>
            </p:grpSpPr>
            <p:sp>
              <p:nvSpPr>
                <p:cNvPr id="92" name="Oval 41">
                  <a:extLst>
                    <a:ext uri="{FF2B5EF4-FFF2-40B4-BE49-F238E27FC236}">
                      <a16:creationId xmlns:a16="http://schemas.microsoft.com/office/drawing/2014/main" id="{6C439033-E86E-42C3-F2C1-8BA298C24023}"/>
                    </a:ext>
                  </a:extLst>
                </p:cNvPr>
                <p:cNvSpPr/>
                <p:nvPr/>
              </p:nvSpPr>
              <p:spPr>
                <a:xfrm>
                  <a:off x="4939556" y="3088701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3" name="Oval 42">
                  <a:extLst>
                    <a:ext uri="{FF2B5EF4-FFF2-40B4-BE49-F238E27FC236}">
                      <a16:creationId xmlns:a16="http://schemas.microsoft.com/office/drawing/2014/main" id="{2101D7C7-3F12-9BBF-3269-2C85C8D83BC0}"/>
                    </a:ext>
                  </a:extLst>
                </p:cNvPr>
                <p:cNvSpPr/>
                <p:nvPr/>
              </p:nvSpPr>
              <p:spPr>
                <a:xfrm>
                  <a:off x="4939548" y="318078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4" name="Oval 44">
                  <a:extLst>
                    <a:ext uri="{FF2B5EF4-FFF2-40B4-BE49-F238E27FC236}">
                      <a16:creationId xmlns:a16="http://schemas.microsoft.com/office/drawing/2014/main" id="{9EF15BA0-A908-9224-AB81-B7A9E5027433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cxnSp>
            <p:nvCxnSpPr>
              <p:cNvPr id="85" name="直接箭头连接符 447">
                <a:extLst>
                  <a:ext uri="{FF2B5EF4-FFF2-40B4-BE49-F238E27FC236}">
                    <a16:creationId xmlns:a16="http://schemas.microsoft.com/office/drawing/2014/main" id="{A3127597-DA8F-B249-434E-480D9B73A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8305" y="3112735"/>
                <a:ext cx="479219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矩形 13">
                <a:extLst>
                  <a:ext uri="{FF2B5EF4-FFF2-40B4-BE49-F238E27FC236}">
                    <a16:creationId xmlns:a16="http://schemas.microsoft.com/office/drawing/2014/main" id="{1E25F570-9C10-6221-4E29-A4116E270B03}"/>
                  </a:ext>
                </a:extLst>
              </p:cNvPr>
              <p:cNvSpPr/>
              <p:nvPr/>
            </p:nvSpPr>
            <p:spPr>
              <a:xfrm>
                <a:off x="5804565" y="2554944"/>
                <a:ext cx="184430" cy="1115582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grpSp>
            <p:nvGrpSpPr>
              <p:cNvPr id="87" name="Group 493">
                <a:extLst>
                  <a:ext uri="{FF2B5EF4-FFF2-40B4-BE49-F238E27FC236}">
                    <a16:creationId xmlns:a16="http://schemas.microsoft.com/office/drawing/2014/main" id="{4A8866E2-3CE4-7663-66B4-1FE999728545}"/>
                  </a:ext>
                </a:extLst>
              </p:cNvPr>
              <p:cNvGrpSpPr/>
              <p:nvPr/>
            </p:nvGrpSpPr>
            <p:grpSpPr>
              <a:xfrm rot="16200000">
                <a:off x="4393670" y="3004412"/>
                <a:ext cx="48225" cy="238086"/>
                <a:chOff x="4939548" y="3088701"/>
                <a:chExt cx="47073" cy="232353"/>
              </a:xfrm>
            </p:grpSpPr>
            <p:sp>
              <p:nvSpPr>
                <p:cNvPr id="89" name="Oval 496">
                  <a:extLst>
                    <a:ext uri="{FF2B5EF4-FFF2-40B4-BE49-F238E27FC236}">
                      <a16:creationId xmlns:a16="http://schemas.microsoft.com/office/drawing/2014/main" id="{3EF8782A-9531-A9D9-1E13-0D79B251BC45}"/>
                    </a:ext>
                  </a:extLst>
                </p:cNvPr>
                <p:cNvSpPr/>
                <p:nvPr/>
              </p:nvSpPr>
              <p:spPr>
                <a:xfrm>
                  <a:off x="4939556" y="3088701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0" name="Oval 497">
                  <a:extLst>
                    <a:ext uri="{FF2B5EF4-FFF2-40B4-BE49-F238E27FC236}">
                      <a16:creationId xmlns:a16="http://schemas.microsoft.com/office/drawing/2014/main" id="{BB812A24-BAC9-1DD4-57E1-B80F0DD6AD83}"/>
                    </a:ext>
                  </a:extLst>
                </p:cNvPr>
                <p:cNvSpPr/>
                <p:nvPr/>
              </p:nvSpPr>
              <p:spPr>
                <a:xfrm>
                  <a:off x="4939548" y="318078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1" name="Oval 498">
                  <a:extLst>
                    <a:ext uri="{FF2B5EF4-FFF2-40B4-BE49-F238E27FC236}">
                      <a16:creationId xmlns:a16="http://schemas.microsoft.com/office/drawing/2014/main" id="{2671C155-069E-75A1-017B-7857A865533A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cxnSp>
            <p:nvCxnSpPr>
              <p:cNvPr id="88" name="连接符: 肘形 87">
                <a:extLst>
                  <a:ext uri="{FF2B5EF4-FFF2-40B4-BE49-F238E27FC236}">
                    <a16:creationId xmlns:a16="http://schemas.microsoft.com/office/drawing/2014/main" id="{930D4A6F-BD3E-0284-DB2B-1604180F5F2E}"/>
                  </a:ext>
                </a:extLst>
              </p:cNvPr>
              <p:cNvCxnSpPr>
                <a:cxnSpLocks/>
                <a:stCxn id="86" idx="3"/>
                <a:endCxn id="60" idx="4"/>
              </p:cNvCxnSpPr>
              <p:nvPr/>
            </p:nvCxnSpPr>
            <p:spPr>
              <a:xfrm flipV="1">
                <a:off x="5988995" y="2241959"/>
                <a:ext cx="1666117" cy="870776"/>
              </a:xfrm>
              <a:prstGeom prst="bentConnector2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E54F39B-1F90-0019-926B-3182F05B0784}"/>
              </a:ext>
            </a:extLst>
          </p:cNvPr>
          <p:cNvGrpSpPr/>
          <p:nvPr/>
        </p:nvGrpSpPr>
        <p:grpSpPr>
          <a:xfrm>
            <a:off x="2840265" y="2241959"/>
            <a:ext cx="5279409" cy="2192707"/>
            <a:chOff x="2840265" y="2241959"/>
            <a:chExt cx="5279409" cy="2192707"/>
          </a:xfrm>
        </p:grpSpPr>
        <p:sp>
          <p:nvSpPr>
            <p:cNvPr id="96" name="矩形 15">
              <a:extLst>
                <a:ext uri="{FF2B5EF4-FFF2-40B4-BE49-F238E27FC236}">
                  <a16:creationId xmlns:a16="http://schemas.microsoft.com/office/drawing/2014/main" id="{E2B148F4-A47A-766E-04B6-29C35F67829D}"/>
                </a:ext>
              </a:extLst>
            </p:cNvPr>
            <p:cNvSpPr/>
            <p:nvPr/>
          </p:nvSpPr>
          <p:spPr>
            <a:xfrm>
              <a:off x="5776339" y="3744310"/>
              <a:ext cx="258202" cy="6903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pic>
          <p:nvPicPr>
            <p:cNvPr id="97" name="图片 432">
              <a:extLst>
                <a:ext uri="{FF2B5EF4-FFF2-40B4-BE49-F238E27FC236}">
                  <a16:creationId xmlns:a16="http://schemas.microsoft.com/office/drawing/2014/main" id="{61178839-185E-66D6-7FA4-1891CBD3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49" t="31953" r="53965" b="52432"/>
            <a:stretch/>
          </p:blipFill>
          <p:spPr>
            <a:xfrm>
              <a:off x="3984444" y="3877360"/>
              <a:ext cx="288000" cy="288000"/>
            </a:xfrm>
            <a:prstGeom prst="rect">
              <a:avLst/>
            </a:prstGeom>
          </p:spPr>
        </p:pic>
        <p:sp>
          <p:nvSpPr>
            <p:cNvPr id="98" name="Rectangle 502">
              <a:extLst>
                <a:ext uri="{FF2B5EF4-FFF2-40B4-BE49-F238E27FC236}">
                  <a16:creationId xmlns:a16="http://schemas.microsoft.com/office/drawing/2014/main" id="{1E40729F-9066-FE3B-B6BE-14270B1DB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9092" y="3873499"/>
              <a:ext cx="288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99" name="图片 432">
              <a:extLst>
                <a:ext uri="{FF2B5EF4-FFF2-40B4-BE49-F238E27FC236}">
                  <a16:creationId xmlns:a16="http://schemas.microsoft.com/office/drawing/2014/main" id="{58BF761F-B3E0-DEF0-534F-0674A6970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349" t="46891" r="21065" b="37493"/>
            <a:stretch/>
          </p:blipFill>
          <p:spPr>
            <a:xfrm>
              <a:off x="4315251" y="3872798"/>
              <a:ext cx="287999" cy="288000"/>
            </a:xfrm>
            <a:prstGeom prst="rect">
              <a:avLst/>
            </a:prstGeom>
          </p:spPr>
        </p:pic>
        <p:sp>
          <p:nvSpPr>
            <p:cNvPr id="100" name="Rectangle 505">
              <a:extLst>
                <a:ext uri="{FF2B5EF4-FFF2-40B4-BE49-F238E27FC236}">
                  <a16:creationId xmlns:a16="http://schemas.microsoft.com/office/drawing/2014/main" id="{D4159027-1BA3-5886-86D0-CCDD71F09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5313" y="3869560"/>
              <a:ext cx="288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grpSp>
          <p:nvGrpSpPr>
            <p:cNvPr id="101" name="Group 506">
              <a:extLst>
                <a:ext uri="{FF2B5EF4-FFF2-40B4-BE49-F238E27FC236}">
                  <a16:creationId xmlns:a16="http://schemas.microsoft.com/office/drawing/2014/main" id="{C30B8F4B-4163-B3A9-D374-E88192FDF323}"/>
                </a:ext>
              </a:extLst>
            </p:cNvPr>
            <p:cNvGrpSpPr/>
            <p:nvPr/>
          </p:nvGrpSpPr>
          <p:grpSpPr>
            <a:xfrm rot="16200000">
              <a:off x="3802139" y="3896397"/>
              <a:ext cx="48225" cy="238086"/>
              <a:chOff x="4939548" y="3088701"/>
              <a:chExt cx="47073" cy="232353"/>
            </a:xfrm>
          </p:grpSpPr>
          <p:sp>
            <p:nvSpPr>
              <p:cNvPr id="109" name="Oval 508">
                <a:extLst>
                  <a:ext uri="{FF2B5EF4-FFF2-40B4-BE49-F238E27FC236}">
                    <a16:creationId xmlns:a16="http://schemas.microsoft.com/office/drawing/2014/main" id="{072B0FD7-6EA3-7FEA-8037-EBAD089471DC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10" name="Oval 510">
                <a:extLst>
                  <a:ext uri="{FF2B5EF4-FFF2-40B4-BE49-F238E27FC236}">
                    <a16:creationId xmlns:a16="http://schemas.microsoft.com/office/drawing/2014/main" id="{57C80944-65CA-DC9E-6C0B-C2214033C7FA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11" name="Oval 65">
                <a:extLst>
                  <a:ext uri="{FF2B5EF4-FFF2-40B4-BE49-F238E27FC236}">
                    <a16:creationId xmlns:a16="http://schemas.microsoft.com/office/drawing/2014/main" id="{78C4AB2F-D2A1-6E3C-5418-6DC9866BC96A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grpSp>
          <p:nvGrpSpPr>
            <p:cNvPr id="102" name="Group 67">
              <a:extLst>
                <a:ext uri="{FF2B5EF4-FFF2-40B4-BE49-F238E27FC236}">
                  <a16:creationId xmlns:a16="http://schemas.microsoft.com/office/drawing/2014/main" id="{6B736A5B-C71E-0832-5C80-9D201FD84E5B}"/>
                </a:ext>
              </a:extLst>
            </p:cNvPr>
            <p:cNvGrpSpPr/>
            <p:nvPr/>
          </p:nvGrpSpPr>
          <p:grpSpPr>
            <a:xfrm rot="16200000">
              <a:off x="4735165" y="3897365"/>
              <a:ext cx="48225" cy="238086"/>
              <a:chOff x="4939548" y="3088701"/>
              <a:chExt cx="47073" cy="232353"/>
            </a:xfrm>
          </p:grpSpPr>
          <p:sp>
            <p:nvSpPr>
              <p:cNvPr id="106" name="Oval 70">
                <a:extLst>
                  <a:ext uri="{FF2B5EF4-FFF2-40B4-BE49-F238E27FC236}">
                    <a16:creationId xmlns:a16="http://schemas.microsoft.com/office/drawing/2014/main" id="{89A7A588-6613-4EA1-9AE8-F4536A45A553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07" name="Oval 71">
                <a:extLst>
                  <a:ext uri="{FF2B5EF4-FFF2-40B4-BE49-F238E27FC236}">
                    <a16:creationId xmlns:a16="http://schemas.microsoft.com/office/drawing/2014/main" id="{26DB81EE-F919-EF04-61E6-C3B122C74C99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:a16="http://schemas.microsoft.com/office/drawing/2014/main" id="{DF9DCEAD-A083-A7B7-A7D8-7EA357643245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103" name="直接箭头连接符 447">
              <a:extLst>
                <a:ext uri="{FF2B5EF4-FFF2-40B4-BE49-F238E27FC236}">
                  <a16:creationId xmlns:a16="http://schemas.microsoft.com/office/drawing/2014/main" id="{A6F3AC16-0231-9E73-EE15-28802169FC86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2840265" y="3887962"/>
              <a:ext cx="514314" cy="11921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447">
              <a:extLst>
                <a:ext uri="{FF2B5EF4-FFF2-40B4-BE49-F238E27FC236}">
                  <a16:creationId xmlns:a16="http://schemas.microsoft.com/office/drawing/2014/main" id="{E2341502-DCC4-E6D2-3B63-ED6E46448379}"/>
                </a:ext>
              </a:extLst>
            </p:cNvPr>
            <p:cNvCxnSpPr>
              <a:cxnSpLocks/>
            </p:cNvCxnSpPr>
            <p:nvPr/>
          </p:nvCxnSpPr>
          <p:spPr>
            <a:xfrm>
              <a:off x="5314564" y="4021732"/>
              <a:ext cx="39578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E12D4EB7-B85A-649F-D980-BA5A81FACF66}"/>
                </a:ext>
              </a:extLst>
            </p:cNvPr>
            <p:cNvCxnSpPr>
              <a:cxnSpLocks/>
              <a:stCxn id="96" idx="3"/>
              <a:endCxn id="62" idx="4"/>
            </p:cNvCxnSpPr>
            <p:nvPr/>
          </p:nvCxnSpPr>
          <p:spPr>
            <a:xfrm flipV="1">
              <a:off x="6034541" y="2241959"/>
              <a:ext cx="2085133" cy="1847529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7D93E1C-F296-E15B-D71A-E2472110072F}"/>
              </a:ext>
            </a:extLst>
          </p:cNvPr>
          <p:cNvGrpSpPr/>
          <p:nvPr/>
        </p:nvGrpSpPr>
        <p:grpSpPr>
          <a:xfrm>
            <a:off x="2840265" y="2262659"/>
            <a:ext cx="5706835" cy="2788047"/>
            <a:chOff x="2840265" y="2262659"/>
            <a:chExt cx="5706835" cy="2788047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7C676ED-3774-01F5-002F-CEDE0833B094}"/>
                </a:ext>
              </a:extLst>
            </p:cNvPr>
            <p:cNvSpPr/>
            <p:nvPr/>
          </p:nvSpPr>
          <p:spPr>
            <a:xfrm>
              <a:off x="5712350" y="4523957"/>
              <a:ext cx="368859" cy="44134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114" name="Rectangle 73">
              <a:extLst>
                <a:ext uri="{FF2B5EF4-FFF2-40B4-BE49-F238E27FC236}">
                  <a16:creationId xmlns:a16="http://schemas.microsoft.com/office/drawing/2014/main" id="{13B99C82-CA3A-6DF6-31E9-357C6B5014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7529" y="4466570"/>
              <a:ext cx="576000" cy="57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115" name="图片 432">
              <a:extLst>
                <a:ext uri="{FF2B5EF4-FFF2-40B4-BE49-F238E27FC236}">
                  <a16:creationId xmlns:a16="http://schemas.microsoft.com/office/drawing/2014/main" id="{440778FD-C49F-B768-A00D-AB14C933D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25" t="43338" r="49903" b="25719"/>
            <a:stretch/>
          </p:blipFill>
          <p:spPr>
            <a:xfrm>
              <a:off x="4004120" y="4480027"/>
              <a:ext cx="576000" cy="570679"/>
            </a:xfrm>
            <a:prstGeom prst="rect">
              <a:avLst/>
            </a:prstGeom>
          </p:spPr>
        </p:pic>
        <p:sp>
          <p:nvSpPr>
            <p:cNvPr id="116" name="Rectangle 75">
              <a:extLst>
                <a:ext uri="{FF2B5EF4-FFF2-40B4-BE49-F238E27FC236}">
                  <a16:creationId xmlns:a16="http://schemas.microsoft.com/office/drawing/2014/main" id="{C6DAEC8F-AD30-D456-001D-0FA889B5C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2495" y="4470865"/>
              <a:ext cx="576000" cy="57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grpSp>
          <p:nvGrpSpPr>
            <p:cNvPr id="117" name="Group 76">
              <a:extLst>
                <a:ext uri="{FF2B5EF4-FFF2-40B4-BE49-F238E27FC236}">
                  <a16:creationId xmlns:a16="http://schemas.microsoft.com/office/drawing/2014/main" id="{48753051-30E2-FBFD-1548-F6E5F0D6C56E}"/>
                </a:ext>
              </a:extLst>
            </p:cNvPr>
            <p:cNvGrpSpPr/>
            <p:nvPr/>
          </p:nvGrpSpPr>
          <p:grpSpPr>
            <a:xfrm rot="16200000">
              <a:off x="3857710" y="4645167"/>
              <a:ext cx="48225" cy="238086"/>
              <a:chOff x="4939548" y="3088701"/>
              <a:chExt cx="47073" cy="232353"/>
            </a:xfrm>
          </p:grpSpPr>
          <p:sp>
            <p:nvSpPr>
              <p:cNvPr id="125" name="Oval 77">
                <a:extLst>
                  <a:ext uri="{FF2B5EF4-FFF2-40B4-BE49-F238E27FC236}">
                    <a16:creationId xmlns:a16="http://schemas.microsoft.com/office/drawing/2014/main" id="{DF96F8C8-5679-1E94-4607-0AC03082C99A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26" name="Oval 78">
                <a:extLst>
                  <a:ext uri="{FF2B5EF4-FFF2-40B4-BE49-F238E27FC236}">
                    <a16:creationId xmlns:a16="http://schemas.microsoft.com/office/drawing/2014/main" id="{B5F67D10-106D-67C1-DCF4-F3761618A171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27" name="Oval 79">
                <a:extLst>
                  <a:ext uri="{FF2B5EF4-FFF2-40B4-BE49-F238E27FC236}">
                    <a16:creationId xmlns:a16="http://schemas.microsoft.com/office/drawing/2014/main" id="{29D2042E-3703-6F21-DE24-723C2ECE8516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grpSp>
          <p:nvGrpSpPr>
            <p:cNvPr id="118" name="Group 80">
              <a:extLst>
                <a:ext uri="{FF2B5EF4-FFF2-40B4-BE49-F238E27FC236}">
                  <a16:creationId xmlns:a16="http://schemas.microsoft.com/office/drawing/2014/main" id="{8A9A211D-D17E-7FDD-7D2A-5DB1548CDBDE}"/>
                </a:ext>
              </a:extLst>
            </p:cNvPr>
            <p:cNvGrpSpPr/>
            <p:nvPr/>
          </p:nvGrpSpPr>
          <p:grpSpPr>
            <a:xfrm rot="16200000">
              <a:off x="4693348" y="4645166"/>
              <a:ext cx="48225" cy="238086"/>
              <a:chOff x="4939548" y="3088701"/>
              <a:chExt cx="47073" cy="232353"/>
            </a:xfrm>
          </p:grpSpPr>
          <p:sp>
            <p:nvSpPr>
              <p:cNvPr id="122" name="Oval 81">
                <a:extLst>
                  <a:ext uri="{FF2B5EF4-FFF2-40B4-BE49-F238E27FC236}">
                    <a16:creationId xmlns:a16="http://schemas.microsoft.com/office/drawing/2014/main" id="{553ED0D0-6C02-338A-FFC8-7D2AEEA3E294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23" name="Oval 82">
                <a:extLst>
                  <a:ext uri="{FF2B5EF4-FFF2-40B4-BE49-F238E27FC236}">
                    <a16:creationId xmlns:a16="http://schemas.microsoft.com/office/drawing/2014/main" id="{4B11A905-CD85-2D4E-FB74-CFBD223E67F2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124" name="Oval 83">
                <a:extLst>
                  <a:ext uri="{FF2B5EF4-FFF2-40B4-BE49-F238E27FC236}">
                    <a16:creationId xmlns:a16="http://schemas.microsoft.com/office/drawing/2014/main" id="{3151958E-17E2-E0B9-F72F-D97E7C2910AE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119" name="直接箭头连接符 447">
              <a:extLst>
                <a:ext uri="{FF2B5EF4-FFF2-40B4-BE49-F238E27FC236}">
                  <a16:creationId xmlns:a16="http://schemas.microsoft.com/office/drawing/2014/main" id="{303BBDC9-A882-6163-0F8E-FBA30D15531B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2840265" y="3887962"/>
              <a:ext cx="465996" cy="5472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447">
              <a:extLst>
                <a:ext uri="{FF2B5EF4-FFF2-40B4-BE49-F238E27FC236}">
                  <a16:creationId xmlns:a16="http://schemas.microsoft.com/office/drawing/2014/main" id="{4F634D5E-775E-5D03-A72C-5133BD0B61E6}"/>
                </a:ext>
              </a:extLst>
            </p:cNvPr>
            <p:cNvCxnSpPr>
              <a:cxnSpLocks/>
            </p:cNvCxnSpPr>
            <p:nvPr/>
          </p:nvCxnSpPr>
          <p:spPr>
            <a:xfrm>
              <a:off x="5439279" y="4744632"/>
              <a:ext cx="253821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0B6F0CB1-662E-E16E-707E-525EE4667DF1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81209" y="2262659"/>
              <a:ext cx="2465891" cy="2481973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8C2C536-E284-29ED-49BE-64DB82B013CB}"/>
              </a:ext>
            </a:extLst>
          </p:cNvPr>
          <p:cNvGrpSpPr/>
          <p:nvPr/>
        </p:nvGrpSpPr>
        <p:grpSpPr>
          <a:xfrm>
            <a:off x="1301633" y="5500429"/>
            <a:ext cx="9884032" cy="757277"/>
            <a:chOff x="1301633" y="5500429"/>
            <a:chExt cx="9884032" cy="757277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871C0F71-0BE6-52D7-5810-1916F86912EB}"/>
                </a:ext>
              </a:extLst>
            </p:cNvPr>
            <p:cNvGrpSpPr/>
            <p:nvPr/>
          </p:nvGrpSpPr>
          <p:grpSpPr>
            <a:xfrm>
              <a:off x="3044965" y="5971886"/>
              <a:ext cx="6165897" cy="285820"/>
              <a:chOff x="2371089" y="5794958"/>
              <a:chExt cx="6165897" cy="285820"/>
            </a:xfrm>
          </p:grpSpPr>
          <p:cxnSp>
            <p:nvCxnSpPr>
              <p:cNvPr id="152" name="直接箭头连接符 8">
                <a:extLst>
                  <a:ext uri="{FF2B5EF4-FFF2-40B4-BE49-F238E27FC236}">
                    <a16:creationId xmlns:a16="http://schemas.microsoft.com/office/drawing/2014/main" id="{AD7D9FD5-DBBD-DD65-94C3-85ECF5109F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5790" y="5941069"/>
                <a:ext cx="30274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3" name="文本框 182">
                <a:extLst>
                  <a:ext uri="{FF2B5EF4-FFF2-40B4-BE49-F238E27FC236}">
                    <a16:creationId xmlns:a16="http://schemas.microsoft.com/office/drawing/2014/main" id="{994C0B89-2070-F999-22A5-B7C168383EE4}"/>
                  </a:ext>
                </a:extLst>
              </p:cNvPr>
              <p:cNvSpPr txBox="1"/>
              <p:nvPr/>
            </p:nvSpPr>
            <p:spPr>
              <a:xfrm>
                <a:off x="7748533" y="5799161"/>
                <a:ext cx="788453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Reshape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4" name="直接箭头连接符 8">
                <a:extLst>
                  <a:ext uri="{FF2B5EF4-FFF2-40B4-BE49-F238E27FC236}">
                    <a16:creationId xmlns:a16="http://schemas.microsoft.com/office/drawing/2014/main" id="{F39B83EB-3B19-6E8F-4DAE-7CC7B6D9A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1058" y="5936866"/>
                <a:ext cx="302743" cy="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5" name="文本框 182">
                <a:extLst>
                  <a:ext uri="{FF2B5EF4-FFF2-40B4-BE49-F238E27FC236}">
                    <a16:creationId xmlns:a16="http://schemas.microsoft.com/office/drawing/2014/main" id="{422E093B-58F1-3BE3-934C-FCC426F6AAC1}"/>
                  </a:ext>
                </a:extLst>
              </p:cNvPr>
              <p:cNvSpPr txBox="1"/>
              <p:nvPr/>
            </p:nvSpPr>
            <p:spPr>
              <a:xfrm>
                <a:off x="4543801" y="5794958"/>
                <a:ext cx="1235777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Merging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6" name="直接箭头连接符 8">
                <a:extLst>
                  <a:ext uri="{FF2B5EF4-FFF2-40B4-BE49-F238E27FC236}">
                    <a16:creationId xmlns:a16="http://schemas.microsoft.com/office/drawing/2014/main" id="{6A3AA0AC-234E-9B0E-DA90-BA9D1C12F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1089" y="5936867"/>
                <a:ext cx="302743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7" name="文本框 182">
                <a:extLst>
                  <a:ext uri="{FF2B5EF4-FFF2-40B4-BE49-F238E27FC236}">
                    <a16:creationId xmlns:a16="http://schemas.microsoft.com/office/drawing/2014/main" id="{7187BBD5-697A-A4A8-0B7C-C0D168571687}"/>
                  </a:ext>
                </a:extLst>
              </p:cNvPr>
              <p:cNvSpPr txBox="1"/>
              <p:nvPr/>
            </p:nvSpPr>
            <p:spPr>
              <a:xfrm>
                <a:off x="2673832" y="5794959"/>
                <a:ext cx="1470869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8" name="直接箭头连接符 8">
                <a:extLst>
                  <a:ext uri="{FF2B5EF4-FFF2-40B4-BE49-F238E27FC236}">
                    <a16:creationId xmlns:a16="http://schemas.microsoft.com/office/drawing/2014/main" id="{F32CB4AE-F136-CD99-38CB-F0D3E4912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159" y="5936866"/>
                <a:ext cx="30274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9" name="文本框 182">
                <a:extLst>
                  <a:ext uri="{FF2B5EF4-FFF2-40B4-BE49-F238E27FC236}">
                    <a16:creationId xmlns:a16="http://schemas.microsoft.com/office/drawing/2014/main" id="{EE889ED7-3122-6452-1C31-32D242DE1DAF}"/>
                  </a:ext>
                </a:extLst>
              </p:cNvPr>
              <p:cNvSpPr txBox="1"/>
              <p:nvPr/>
            </p:nvSpPr>
            <p:spPr>
              <a:xfrm>
                <a:off x="6267902" y="5794958"/>
                <a:ext cx="1036236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Concatenate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8767967F-6ED3-A9D5-751E-3703EE0625DB}"/>
                </a:ext>
              </a:extLst>
            </p:cNvPr>
            <p:cNvGrpSpPr/>
            <p:nvPr/>
          </p:nvGrpSpPr>
          <p:grpSpPr>
            <a:xfrm>
              <a:off x="1301633" y="5500429"/>
              <a:ext cx="9884032" cy="302689"/>
              <a:chOff x="2207732" y="5481980"/>
              <a:chExt cx="9884032" cy="302689"/>
            </a:xfrm>
          </p:grpSpPr>
          <p:grpSp>
            <p:nvGrpSpPr>
              <p:cNvPr id="131" name="Group 445">
                <a:extLst>
                  <a:ext uri="{FF2B5EF4-FFF2-40B4-BE49-F238E27FC236}">
                    <a16:creationId xmlns:a16="http://schemas.microsoft.com/office/drawing/2014/main" id="{9CD38E59-D593-1CAD-A083-665984EF94C8}"/>
                  </a:ext>
                </a:extLst>
              </p:cNvPr>
              <p:cNvGrpSpPr/>
              <p:nvPr/>
            </p:nvGrpSpPr>
            <p:grpSpPr>
              <a:xfrm>
                <a:off x="2207732" y="5492373"/>
                <a:ext cx="1335120" cy="281617"/>
                <a:chOff x="1539026" y="5907732"/>
                <a:chExt cx="1303053" cy="274853"/>
              </a:xfrm>
            </p:grpSpPr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AE5DE186-DA3E-1509-DB25-F6912DCDF072}"/>
                    </a:ext>
                  </a:extLst>
                </p:cNvPr>
                <p:cNvSpPr txBox="1"/>
                <p:nvPr/>
              </p:nvSpPr>
              <p:spPr>
                <a:xfrm>
                  <a:off x="1801002" y="5907732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DBFD4B97-FDCB-13DB-92A0-3C704549C8CA}"/>
                    </a:ext>
                  </a:extLst>
                </p:cNvPr>
                <p:cNvSpPr/>
                <p:nvPr/>
              </p:nvSpPr>
              <p:spPr>
                <a:xfrm>
                  <a:off x="1539026" y="5961036"/>
                  <a:ext cx="293914" cy="16913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</p:grpSp>
          <p:grpSp>
            <p:nvGrpSpPr>
              <p:cNvPr id="132" name="Group 443">
                <a:extLst>
                  <a:ext uri="{FF2B5EF4-FFF2-40B4-BE49-F238E27FC236}">
                    <a16:creationId xmlns:a16="http://schemas.microsoft.com/office/drawing/2014/main" id="{374443E6-65FC-B379-3E29-A3CBE83888D3}"/>
                  </a:ext>
                </a:extLst>
              </p:cNvPr>
              <p:cNvGrpSpPr/>
              <p:nvPr/>
            </p:nvGrpSpPr>
            <p:grpSpPr>
              <a:xfrm>
                <a:off x="3649917" y="5481980"/>
                <a:ext cx="1337866" cy="281616"/>
                <a:chOff x="1537122" y="6168535"/>
                <a:chExt cx="1305733" cy="274852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3873308C-5CB2-E718-F895-336A9919772D}"/>
                    </a:ext>
                  </a:extLst>
                </p:cNvPr>
                <p:cNvSpPr/>
                <p:nvPr/>
              </p:nvSpPr>
              <p:spPr>
                <a:xfrm>
                  <a:off x="1537122" y="6228853"/>
                  <a:ext cx="293914" cy="16913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49" name="文本框 182">
                  <a:extLst>
                    <a:ext uri="{FF2B5EF4-FFF2-40B4-BE49-F238E27FC236}">
                      <a16:creationId xmlns:a16="http://schemas.microsoft.com/office/drawing/2014/main" id="{D6123385-4976-6074-F187-5F1984E0F6A6}"/>
                    </a:ext>
                  </a:extLst>
                </p:cNvPr>
                <p:cNvSpPr txBox="1"/>
                <p:nvPr/>
              </p:nvSpPr>
              <p:spPr>
                <a:xfrm>
                  <a:off x="1801778" y="6168535"/>
                  <a:ext cx="1041077" cy="274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CNN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" name="Group 442">
                <a:extLst>
                  <a:ext uri="{FF2B5EF4-FFF2-40B4-BE49-F238E27FC236}">
                    <a16:creationId xmlns:a16="http://schemas.microsoft.com/office/drawing/2014/main" id="{9F9DE707-9F66-168E-08C6-5ED038657E6F}"/>
                  </a:ext>
                </a:extLst>
              </p:cNvPr>
              <p:cNvGrpSpPr/>
              <p:nvPr/>
            </p:nvGrpSpPr>
            <p:grpSpPr>
              <a:xfrm>
                <a:off x="6485218" y="5494027"/>
                <a:ext cx="1379278" cy="281617"/>
                <a:chOff x="1537122" y="6419833"/>
                <a:chExt cx="1346150" cy="274853"/>
              </a:xfrm>
            </p:grpSpPr>
            <p:sp>
              <p:nvSpPr>
                <p:cNvPr id="146" name="矩形 5">
                  <a:extLst>
                    <a:ext uri="{FF2B5EF4-FFF2-40B4-BE49-F238E27FC236}">
                      <a16:creationId xmlns:a16="http://schemas.microsoft.com/office/drawing/2014/main" id="{D513497D-351A-168E-140F-AD08B12300D3}"/>
                    </a:ext>
                  </a:extLst>
                </p:cNvPr>
                <p:cNvSpPr/>
                <p:nvPr/>
              </p:nvSpPr>
              <p:spPr>
                <a:xfrm>
                  <a:off x="1537122" y="6473766"/>
                  <a:ext cx="293914" cy="16913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47" name="文本框 182">
                  <a:extLst>
                    <a:ext uri="{FF2B5EF4-FFF2-40B4-BE49-F238E27FC236}">
                      <a16:creationId xmlns:a16="http://schemas.microsoft.com/office/drawing/2014/main" id="{C31880AE-6219-07B0-BF05-37797571FEE9}"/>
                    </a:ext>
                  </a:extLst>
                </p:cNvPr>
                <p:cNvSpPr txBox="1"/>
                <p:nvPr/>
              </p:nvSpPr>
              <p:spPr>
                <a:xfrm>
                  <a:off x="1842195" y="6419833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Pooling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4" name="Group 441">
                <a:extLst>
                  <a:ext uri="{FF2B5EF4-FFF2-40B4-BE49-F238E27FC236}">
                    <a16:creationId xmlns:a16="http://schemas.microsoft.com/office/drawing/2014/main" id="{A6DDE552-E3A4-022D-F708-A6D2D2E3AC3B}"/>
                  </a:ext>
                </a:extLst>
              </p:cNvPr>
              <p:cNvGrpSpPr/>
              <p:nvPr/>
            </p:nvGrpSpPr>
            <p:grpSpPr>
              <a:xfrm>
                <a:off x="5094847" y="5482761"/>
                <a:ext cx="1340881" cy="281617"/>
                <a:chOff x="1544960" y="6712144"/>
                <a:chExt cx="1308675" cy="274853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297F1341-98EB-A92E-DE3C-080A4089650E}"/>
                    </a:ext>
                  </a:extLst>
                </p:cNvPr>
                <p:cNvSpPr/>
                <p:nvPr/>
              </p:nvSpPr>
              <p:spPr>
                <a:xfrm>
                  <a:off x="1544960" y="6762565"/>
                  <a:ext cx="293914" cy="16913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45" name="文本框 182">
                  <a:extLst>
                    <a:ext uri="{FF2B5EF4-FFF2-40B4-BE49-F238E27FC236}">
                      <a16:creationId xmlns:a16="http://schemas.microsoft.com/office/drawing/2014/main" id="{81F976A0-EC79-6398-820D-8B7FB8D1BB9A}"/>
                    </a:ext>
                  </a:extLst>
                </p:cNvPr>
                <p:cNvSpPr txBox="1"/>
                <p:nvPr/>
              </p:nvSpPr>
              <p:spPr>
                <a:xfrm>
                  <a:off x="1801901" y="6712144"/>
                  <a:ext cx="1051734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69E85B2C-B0D9-415F-4A48-53D447C42D5D}"/>
                  </a:ext>
                </a:extLst>
              </p:cNvPr>
              <p:cNvGrpSpPr/>
              <p:nvPr/>
            </p:nvGrpSpPr>
            <p:grpSpPr>
              <a:xfrm>
                <a:off x="7982008" y="5503053"/>
                <a:ext cx="1936561" cy="281616"/>
                <a:chOff x="7447530" y="5457931"/>
                <a:chExt cx="1936561" cy="281616"/>
              </a:xfrm>
            </p:grpSpPr>
            <p:grpSp>
              <p:nvGrpSpPr>
                <p:cNvPr id="139" name="Group 546">
                  <a:extLst>
                    <a:ext uri="{FF2B5EF4-FFF2-40B4-BE49-F238E27FC236}">
                      <a16:creationId xmlns:a16="http://schemas.microsoft.com/office/drawing/2014/main" id="{BE90C8F3-FD2F-76EF-EFFC-BEBFDDF05338}"/>
                    </a:ext>
                  </a:extLst>
                </p:cNvPr>
                <p:cNvGrpSpPr/>
                <p:nvPr/>
              </p:nvGrpSpPr>
              <p:grpSpPr>
                <a:xfrm>
                  <a:off x="7447530" y="5486340"/>
                  <a:ext cx="228117" cy="228116"/>
                  <a:chOff x="2621311" y="1589154"/>
                  <a:chExt cx="222638" cy="222637"/>
                </a:xfrm>
              </p:grpSpPr>
              <p:sp>
                <p:nvSpPr>
                  <p:cNvPr id="141" name="Oval 547">
                    <a:extLst>
                      <a:ext uri="{FF2B5EF4-FFF2-40B4-BE49-F238E27FC236}">
                        <a16:creationId xmlns:a16="http://schemas.microsoft.com/office/drawing/2014/main" id="{72D4F8CA-3B23-C5E1-E903-EC9031E8847C}"/>
                      </a:ext>
                    </a:extLst>
                  </p:cNvPr>
                  <p:cNvSpPr/>
                  <p:nvPr/>
                </p:nvSpPr>
                <p:spPr>
                  <a:xfrm>
                    <a:off x="2621312" y="1589154"/>
                    <a:ext cx="222637" cy="222637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  <p:sp>
                <p:nvSpPr>
                  <p:cNvPr id="142" name="Arc 548">
                    <a:extLst>
                      <a:ext uri="{FF2B5EF4-FFF2-40B4-BE49-F238E27FC236}">
                        <a16:creationId xmlns:a16="http://schemas.microsoft.com/office/drawing/2014/main" id="{2CC7D5A7-1B20-07A7-30D6-1A99CC0521D7}"/>
                      </a:ext>
                    </a:extLst>
                  </p:cNvPr>
                  <p:cNvSpPr/>
                  <p:nvPr/>
                </p:nvSpPr>
                <p:spPr>
                  <a:xfrm>
                    <a:off x="2621311" y="1652357"/>
                    <a:ext cx="111319" cy="111319"/>
                  </a:xfrm>
                  <a:prstGeom prst="arc">
                    <a:avLst>
                      <a:gd name="adj1" fmla="val 10632928"/>
                      <a:gd name="adj2" fmla="val 108495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  <p:sp>
                <p:nvSpPr>
                  <p:cNvPr id="143" name="Arc 549">
                    <a:extLst>
                      <a:ext uri="{FF2B5EF4-FFF2-40B4-BE49-F238E27FC236}">
                        <a16:creationId xmlns:a16="http://schemas.microsoft.com/office/drawing/2014/main" id="{CF9DFC02-5CAB-35EA-33EA-C27041DF48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732630" y="1652830"/>
                    <a:ext cx="111319" cy="111319"/>
                  </a:xfrm>
                  <a:prstGeom prst="arc">
                    <a:avLst>
                      <a:gd name="adj1" fmla="val 10632928"/>
                      <a:gd name="adj2" fmla="val 108495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2081"/>
                  </a:p>
                </p:txBody>
              </p:sp>
            </p:grpSp>
            <p:sp>
              <p:nvSpPr>
                <p:cNvPr id="140" name="文本框 182">
                  <a:extLst>
                    <a:ext uri="{FF2B5EF4-FFF2-40B4-BE49-F238E27FC236}">
                      <a16:creationId xmlns:a16="http://schemas.microsoft.com/office/drawing/2014/main" id="{0E328EC3-4A28-360F-9E2E-87FFAD02AD64}"/>
                    </a:ext>
                  </a:extLst>
                </p:cNvPr>
                <p:cNvSpPr txBox="1"/>
                <p:nvPr/>
              </p:nvSpPr>
              <p:spPr>
                <a:xfrm>
                  <a:off x="7567445" y="5457931"/>
                  <a:ext cx="1816646" cy="281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Positional Embedding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49C7F35E-EDD2-793D-AB6F-FAFCF1C72027}"/>
                  </a:ext>
                </a:extLst>
              </p:cNvPr>
              <p:cNvGrpSpPr/>
              <p:nvPr/>
            </p:nvGrpSpPr>
            <p:grpSpPr>
              <a:xfrm>
                <a:off x="9882746" y="5489622"/>
                <a:ext cx="2209018" cy="281616"/>
                <a:chOff x="7785629" y="5664383"/>
                <a:chExt cx="2209018" cy="281616"/>
              </a:xfrm>
            </p:grpSpPr>
            <p:sp>
              <p:nvSpPr>
                <p:cNvPr id="137" name="流程图: 或者 186">
                  <a:extLst>
                    <a:ext uri="{FF2B5EF4-FFF2-40B4-BE49-F238E27FC236}">
                      <a16:creationId xmlns:a16="http://schemas.microsoft.com/office/drawing/2014/main" id="{86DCEF0C-DB1C-79AA-02E5-4FF248201E47}"/>
                    </a:ext>
                  </a:extLst>
                </p:cNvPr>
                <p:cNvSpPr/>
                <p:nvPr/>
              </p:nvSpPr>
              <p:spPr>
                <a:xfrm rot="2496542">
                  <a:off x="7785629" y="5705661"/>
                  <a:ext cx="228767" cy="219137"/>
                </a:xfrm>
                <a:prstGeom prst="flowChartOr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/>
                </a:p>
              </p:txBody>
            </p:sp>
            <p:sp>
              <p:nvSpPr>
                <p:cNvPr id="138" name="文本框 182">
                  <a:extLst>
                    <a:ext uri="{FF2B5EF4-FFF2-40B4-BE49-F238E27FC236}">
                      <a16:creationId xmlns:a16="http://schemas.microsoft.com/office/drawing/2014/main" id="{45C7FDB1-95EB-26DE-3D4A-90CA1700D4FC}"/>
                    </a:ext>
                  </a:extLst>
                </p:cNvPr>
                <p:cNvSpPr txBox="1"/>
                <p:nvPr/>
              </p:nvSpPr>
              <p:spPr>
                <a:xfrm>
                  <a:off x="7802441" y="5664383"/>
                  <a:ext cx="2192206" cy="281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Pixel-wise Multiplication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792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84206E-EF2B-EF27-F388-3DD90764EF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866CA-58AF-9231-E180-054E83553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4AAD7-AFAF-2CA5-A59E-8AA5B05080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18</a:t>
            </a:fld>
            <a:endParaRPr lang="de-DE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D384C2-1BE4-B50B-3ABE-D8B111D2FB58}"/>
              </a:ext>
            </a:extLst>
          </p:cNvPr>
          <p:cNvGrpSpPr/>
          <p:nvPr/>
        </p:nvGrpSpPr>
        <p:grpSpPr>
          <a:xfrm>
            <a:off x="6527027" y="731714"/>
            <a:ext cx="5438580" cy="2891942"/>
            <a:chOff x="6527027" y="731714"/>
            <a:chExt cx="5438580" cy="289194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B72B72-92CE-A826-87D6-B55A7AD7999B}"/>
                </a:ext>
              </a:extLst>
            </p:cNvPr>
            <p:cNvSpPr/>
            <p:nvPr/>
          </p:nvSpPr>
          <p:spPr>
            <a:xfrm>
              <a:off x="6527027" y="731714"/>
              <a:ext cx="5438580" cy="289194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E9416B-833D-4BAC-0333-54EC9AF53153}"/>
                </a:ext>
              </a:extLst>
            </p:cNvPr>
            <p:cNvGrpSpPr/>
            <p:nvPr/>
          </p:nvGrpSpPr>
          <p:grpSpPr>
            <a:xfrm>
              <a:off x="6527027" y="1097147"/>
              <a:ext cx="5438579" cy="2516347"/>
              <a:chOff x="6536694" y="1071281"/>
              <a:chExt cx="5438579" cy="2516347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22BE8A5C-90FE-E7A4-101E-48EEA40E3746}"/>
                  </a:ext>
                </a:extLst>
              </p:cNvPr>
              <p:cNvCxnSpPr>
                <a:cxnSpLocks/>
                <a:stCxn id="23" idx="3"/>
                <a:endCxn id="60" idx="2"/>
              </p:cNvCxnSpPr>
              <p:nvPr/>
            </p:nvCxnSpPr>
            <p:spPr>
              <a:xfrm flipV="1">
                <a:off x="7379389" y="2165618"/>
                <a:ext cx="233126" cy="65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E241E43-083E-B8BA-08DC-455C1AAC0903}"/>
                  </a:ext>
                </a:extLst>
              </p:cNvPr>
              <p:cNvSpPr/>
              <p:nvPr/>
            </p:nvSpPr>
            <p:spPr>
              <a:xfrm>
                <a:off x="9747971" y="2916285"/>
                <a:ext cx="33708" cy="51391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36F4471-496A-4DB6-CC66-A90FB8C5839B}"/>
                  </a:ext>
                </a:extLst>
              </p:cNvPr>
              <p:cNvSpPr/>
              <p:nvPr/>
            </p:nvSpPr>
            <p:spPr>
              <a:xfrm>
                <a:off x="7865511" y="1911083"/>
                <a:ext cx="84270" cy="5139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24B5228-C7B7-41EE-7230-18DB08C73490}"/>
                  </a:ext>
                </a:extLst>
              </p:cNvPr>
              <p:cNvSpPr/>
              <p:nvPr/>
            </p:nvSpPr>
            <p:spPr>
              <a:xfrm>
                <a:off x="9428304" y="3014229"/>
                <a:ext cx="33708" cy="31802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15E918-CBF5-0339-23E2-8E66A1213F3B}"/>
                  </a:ext>
                </a:extLst>
              </p:cNvPr>
              <p:cNvSpPr/>
              <p:nvPr/>
            </p:nvSpPr>
            <p:spPr>
              <a:xfrm>
                <a:off x="8291617" y="2007826"/>
                <a:ext cx="117978" cy="31802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85840D-267B-687F-72E1-9FAAC35D7431}"/>
                  </a:ext>
                </a:extLst>
              </p:cNvPr>
              <p:cNvSpPr/>
              <p:nvPr/>
            </p:nvSpPr>
            <p:spPr>
              <a:xfrm>
                <a:off x="9108637" y="3071584"/>
                <a:ext cx="33708" cy="20331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296CF91-78C5-3209-16B4-CE3CC3061597}"/>
                  </a:ext>
                </a:extLst>
              </p:cNvPr>
              <p:cNvSpPr/>
              <p:nvPr/>
            </p:nvSpPr>
            <p:spPr>
              <a:xfrm>
                <a:off x="8716659" y="2065180"/>
                <a:ext cx="168539" cy="2033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263323E-E28E-64CD-9F4F-4F49976C67F8}"/>
                  </a:ext>
                </a:extLst>
              </p:cNvPr>
              <p:cNvSpPr/>
              <p:nvPr/>
            </p:nvSpPr>
            <p:spPr>
              <a:xfrm>
                <a:off x="9723217" y="1911083"/>
                <a:ext cx="83774" cy="5139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2E5E83F-F3F6-1D75-9129-87337836BFAD}"/>
                  </a:ext>
                </a:extLst>
              </p:cNvPr>
              <p:cNvSpPr/>
              <p:nvPr/>
            </p:nvSpPr>
            <p:spPr>
              <a:xfrm>
                <a:off x="9387792" y="2004674"/>
                <a:ext cx="117978" cy="321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F4066BA-40C8-2940-904F-4E5202D6C22C}"/>
                  </a:ext>
                </a:extLst>
              </p:cNvPr>
              <p:cNvSpPr/>
              <p:nvPr/>
            </p:nvSpPr>
            <p:spPr>
              <a:xfrm>
                <a:off x="9039431" y="2065180"/>
                <a:ext cx="168539" cy="2033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189CFA0-1343-DB92-3C3A-2AC806866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" r="-1"/>
              <a:stretch/>
            </p:blipFill>
            <p:spPr>
              <a:xfrm>
                <a:off x="11132578" y="2738016"/>
                <a:ext cx="842695" cy="849612"/>
              </a:xfrm>
              <a:prstGeom prst="rect">
                <a:avLst/>
              </a:prstGeom>
            </p:spPr>
          </p:pic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A685D58-93D4-8661-5BEA-42DDFC6AEEFC}"/>
                  </a:ext>
                </a:extLst>
              </p:cNvPr>
              <p:cNvCxnSpPr>
                <a:cxnSpLocks/>
                <a:stCxn id="12" idx="3"/>
                <a:endCxn id="62" idx="2"/>
              </p:cNvCxnSpPr>
              <p:nvPr/>
            </p:nvCxnSpPr>
            <p:spPr>
              <a:xfrm flipV="1">
                <a:off x="7949781" y="2165618"/>
                <a:ext cx="127296" cy="2423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1AEBA6B4-1917-89F3-3B1E-9CDADFD4F7AF}"/>
                  </a:ext>
                </a:extLst>
              </p:cNvPr>
              <p:cNvCxnSpPr>
                <a:cxnSpLocks/>
                <a:stCxn id="14" idx="3"/>
                <a:endCxn id="64" idx="2"/>
              </p:cNvCxnSpPr>
              <p:nvPr/>
            </p:nvCxnSpPr>
            <p:spPr>
              <a:xfrm>
                <a:off x="8409595" y="2166839"/>
                <a:ext cx="91480" cy="409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3" name="图片 22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4934BE43-53FB-259D-9208-D59C18B3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94" y="1741461"/>
                <a:ext cx="842695" cy="849612"/>
              </a:xfrm>
              <a:prstGeom prst="rect">
                <a:avLst/>
              </a:prstGeom>
            </p:spPr>
          </p:pic>
          <p:pic>
            <p:nvPicPr>
              <p:cNvPr id="24" name="图片 23" descr="蓝色的花瓶&#10;&#10;中度可信度描述已自动生成">
                <a:extLst>
                  <a:ext uri="{FF2B5EF4-FFF2-40B4-BE49-F238E27FC236}">
                    <a16:creationId xmlns:a16="http://schemas.microsoft.com/office/drawing/2014/main" id="{6754A161-B6DD-6DEF-ACD6-F56EEC925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2578" y="1740812"/>
                <a:ext cx="842695" cy="849612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898D3C-6852-7A40-ACAF-E22BAA249931}"/>
                  </a:ext>
                </a:extLst>
              </p:cNvPr>
              <p:cNvSpPr/>
              <p:nvPr/>
            </p:nvSpPr>
            <p:spPr>
              <a:xfrm>
                <a:off x="10050689" y="1825773"/>
                <a:ext cx="82133" cy="67969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D6B91054-0DE2-6DEE-8313-127ADB763591}"/>
                  </a:ext>
                </a:extLst>
              </p:cNvPr>
              <p:cNvCxnSpPr>
                <a:cxnSpLocks/>
                <a:stCxn id="13" idx="1"/>
                <a:endCxn id="15" idx="3"/>
              </p:cNvCxnSpPr>
              <p:nvPr/>
            </p:nvCxnSpPr>
            <p:spPr>
              <a:xfrm flipH="1">
                <a:off x="9142345" y="3173242"/>
                <a:ext cx="285959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C87004E8-BC21-B2DE-784B-41B32C4AF487}"/>
                  </a:ext>
                </a:extLst>
              </p:cNvPr>
              <p:cNvCxnSpPr>
                <a:cxnSpLocks/>
                <a:stCxn id="11" idx="1"/>
                <a:endCxn id="13" idx="3"/>
              </p:cNvCxnSpPr>
              <p:nvPr/>
            </p:nvCxnSpPr>
            <p:spPr>
              <a:xfrm flipH="1">
                <a:off x="9462012" y="3173242"/>
                <a:ext cx="285959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05126B59-D2B3-A54A-A89C-3D11D380F164}"/>
                  </a:ext>
                </a:extLst>
              </p:cNvPr>
              <p:cNvCxnSpPr>
                <a:cxnSpLocks/>
                <a:stCxn id="17" idx="3"/>
                <a:endCxn id="25" idx="1"/>
              </p:cNvCxnSpPr>
              <p:nvPr/>
            </p:nvCxnSpPr>
            <p:spPr>
              <a:xfrm flipV="1">
                <a:off x="9806991" y="2165618"/>
                <a:ext cx="243698" cy="2423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833C92C-15DD-EDCA-AFEA-267B693A21F7}"/>
                  </a:ext>
                </a:extLst>
              </p:cNvPr>
              <p:cNvSpPr/>
              <p:nvPr/>
            </p:nvSpPr>
            <p:spPr>
              <a:xfrm>
                <a:off x="10074793" y="2833397"/>
                <a:ext cx="33708" cy="67969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062D1659-DEE9-715F-F13C-35F235609FEF}"/>
                  </a:ext>
                </a:extLst>
              </p:cNvPr>
              <p:cNvCxnSpPr>
                <a:cxnSpLocks/>
                <a:stCxn id="29" idx="1"/>
                <a:endCxn id="11" idx="3"/>
              </p:cNvCxnSpPr>
              <p:nvPr/>
            </p:nvCxnSpPr>
            <p:spPr>
              <a:xfrm flipH="1">
                <a:off x="9781679" y="3173242"/>
                <a:ext cx="293114" cy="1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ACD7EA6F-2F9E-3485-0688-0409DE547C36}"/>
                  </a:ext>
                </a:extLst>
              </p:cNvPr>
              <p:cNvCxnSpPr>
                <a:cxnSpLocks/>
                <a:stCxn id="20" idx="1"/>
                <a:endCxn id="29" idx="3"/>
              </p:cNvCxnSpPr>
              <p:nvPr/>
            </p:nvCxnSpPr>
            <p:spPr>
              <a:xfrm flipH="1">
                <a:off x="10108501" y="3162822"/>
                <a:ext cx="1024077" cy="1042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1D7D286-A090-4B20-3837-87DF099DFE18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>
                <a:off x="8885198" y="2166839"/>
                <a:ext cx="15423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36DF24E-3545-3EDC-17BB-BBD3D7E547B9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7150953" y="1998419"/>
                <a:ext cx="228436" cy="1678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8">
                <a:extLst>
                  <a:ext uri="{FF2B5EF4-FFF2-40B4-BE49-F238E27FC236}">
                    <a16:creationId xmlns:a16="http://schemas.microsoft.com/office/drawing/2014/main" id="{9BE17D22-D2B5-5B04-17D6-0FE39ED32755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8350606" y="1884279"/>
                <a:ext cx="0" cy="123547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8">
                <a:extLst>
                  <a:ext uri="{FF2B5EF4-FFF2-40B4-BE49-F238E27FC236}">
                    <a16:creationId xmlns:a16="http://schemas.microsoft.com/office/drawing/2014/main" id="{AA9CB59C-E03F-F623-6FCF-8B36AA04E2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50606" y="1884279"/>
                <a:ext cx="533029" cy="402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矩形 38">
                <a:extLst>
                  <a:ext uri="{FF2B5EF4-FFF2-40B4-BE49-F238E27FC236}">
                    <a16:creationId xmlns:a16="http://schemas.microsoft.com/office/drawing/2014/main" id="{D22E9D29-1991-DC9D-45EC-1C2A279D9A6B}"/>
                  </a:ext>
                </a:extLst>
              </p:cNvPr>
              <p:cNvSpPr/>
              <p:nvPr/>
            </p:nvSpPr>
            <p:spPr>
              <a:xfrm>
                <a:off x="8883251" y="1723335"/>
                <a:ext cx="117978" cy="321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37" name="直接箭头连接符 8">
                <a:extLst>
                  <a:ext uri="{FF2B5EF4-FFF2-40B4-BE49-F238E27FC236}">
                    <a16:creationId xmlns:a16="http://schemas.microsoft.com/office/drawing/2014/main" id="{8FF68028-4F13-DC1E-6288-C9D21EA57DB7}"/>
                  </a:ext>
                </a:extLst>
              </p:cNvPr>
              <p:cNvCxnSpPr>
                <a:cxnSpLocks/>
                <a:stCxn id="19" idx="3"/>
                <a:endCxn id="18" idx="1"/>
              </p:cNvCxnSpPr>
              <p:nvPr/>
            </p:nvCxnSpPr>
            <p:spPr>
              <a:xfrm flipV="1">
                <a:off x="9207970" y="2165618"/>
                <a:ext cx="179823" cy="12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8">
                <a:extLst>
                  <a:ext uri="{FF2B5EF4-FFF2-40B4-BE49-F238E27FC236}">
                    <a16:creationId xmlns:a16="http://schemas.microsoft.com/office/drawing/2014/main" id="{663D8331-2C9A-4B57-050C-2C50C2FEF40A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9446781" y="1888299"/>
                <a:ext cx="0" cy="11637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8">
                <a:extLst>
                  <a:ext uri="{FF2B5EF4-FFF2-40B4-BE49-F238E27FC236}">
                    <a16:creationId xmlns:a16="http://schemas.microsoft.com/office/drawing/2014/main" id="{366CEA08-51D9-663B-257F-7E10A4FD738D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flipH="1">
                <a:off x="9001228" y="1884279"/>
                <a:ext cx="44555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447">
                <a:extLst>
                  <a:ext uri="{FF2B5EF4-FFF2-40B4-BE49-F238E27FC236}">
                    <a16:creationId xmlns:a16="http://schemas.microsoft.com/office/drawing/2014/main" id="{E2C166D7-6C29-0C2F-5EBC-61788EB98A1A}"/>
                  </a:ext>
                </a:extLst>
              </p:cNvPr>
              <p:cNvCxnSpPr>
                <a:cxnSpLocks/>
                <a:stCxn id="18" idx="3"/>
                <a:endCxn id="17" idx="1"/>
              </p:cNvCxnSpPr>
              <p:nvPr/>
            </p:nvCxnSpPr>
            <p:spPr>
              <a:xfrm>
                <a:off x="9505770" y="2165618"/>
                <a:ext cx="217448" cy="24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矩形 37">
                <a:extLst>
                  <a:ext uri="{FF2B5EF4-FFF2-40B4-BE49-F238E27FC236}">
                    <a16:creationId xmlns:a16="http://schemas.microsoft.com/office/drawing/2014/main" id="{93D381A6-5EDF-0662-0FC4-3C1E6CFA73D4}"/>
                  </a:ext>
                </a:extLst>
              </p:cNvPr>
              <p:cNvSpPr/>
              <p:nvPr/>
            </p:nvSpPr>
            <p:spPr>
              <a:xfrm>
                <a:off x="8897205" y="1144554"/>
                <a:ext cx="83774" cy="5139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42" name="直接箭头连接符 8">
                <a:extLst>
                  <a:ext uri="{FF2B5EF4-FFF2-40B4-BE49-F238E27FC236}">
                    <a16:creationId xmlns:a16="http://schemas.microsoft.com/office/drawing/2014/main" id="{1F9B3D40-4753-F975-32C3-7BA261C5EC89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>
                <a:off x="7907646" y="1401511"/>
                <a:ext cx="0" cy="509573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8">
                <a:extLst>
                  <a:ext uri="{FF2B5EF4-FFF2-40B4-BE49-F238E27FC236}">
                    <a16:creationId xmlns:a16="http://schemas.microsoft.com/office/drawing/2014/main" id="{B9F22F8C-1CA0-6153-330E-3B6A72B1CC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7646" y="1401511"/>
                <a:ext cx="98326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8">
                <a:extLst>
                  <a:ext uri="{FF2B5EF4-FFF2-40B4-BE49-F238E27FC236}">
                    <a16:creationId xmlns:a16="http://schemas.microsoft.com/office/drawing/2014/main" id="{33BF3D90-2A57-C9E9-73B6-33F488B99FDA}"/>
                  </a:ext>
                </a:extLst>
              </p:cNvPr>
              <p:cNvCxnSpPr>
                <a:cxnSpLocks/>
                <a:endCxn id="41" idx="3"/>
              </p:cNvCxnSpPr>
              <p:nvPr/>
            </p:nvCxnSpPr>
            <p:spPr>
              <a:xfrm flipH="1">
                <a:off x="8980978" y="1401511"/>
                <a:ext cx="784126" cy="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8">
                <a:extLst>
                  <a:ext uri="{FF2B5EF4-FFF2-40B4-BE49-F238E27FC236}">
                    <a16:creationId xmlns:a16="http://schemas.microsoft.com/office/drawing/2014/main" id="{B3918663-9DBA-1101-C9C3-6900F6976443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9765104" y="1401511"/>
                <a:ext cx="0" cy="5095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6" name="矩形 9">
                <a:extLst>
                  <a:ext uri="{FF2B5EF4-FFF2-40B4-BE49-F238E27FC236}">
                    <a16:creationId xmlns:a16="http://schemas.microsoft.com/office/drawing/2014/main" id="{5D7DE71E-5CFB-4BEF-BBD2-1E8B1DD54DA8}"/>
                  </a:ext>
                </a:extLst>
              </p:cNvPr>
              <p:cNvSpPr/>
              <p:nvPr/>
            </p:nvSpPr>
            <p:spPr>
              <a:xfrm>
                <a:off x="10375077" y="1739541"/>
                <a:ext cx="58988" cy="84961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cxnSp>
            <p:nvCxnSpPr>
              <p:cNvPr id="47" name="直接箭头连接符 117">
                <a:extLst>
                  <a:ext uri="{FF2B5EF4-FFF2-40B4-BE49-F238E27FC236}">
                    <a16:creationId xmlns:a16="http://schemas.microsoft.com/office/drawing/2014/main" id="{8CAD391A-CD43-581C-20EA-D53F1DF61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32822" y="2164406"/>
                <a:ext cx="243698" cy="2423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117">
                <a:extLst>
                  <a:ext uri="{FF2B5EF4-FFF2-40B4-BE49-F238E27FC236}">
                    <a16:creationId xmlns:a16="http://schemas.microsoft.com/office/drawing/2014/main" id="{C4A609A9-2738-612A-BD7A-30D96CA8A0AE}"/>
                  </a:ext>
                </a:extLst>
              </p:cNvPr>
              <p:cNvCxnSpPr>
                <a:cxnSpLocks/>
                <a:stCxn id="46" idx="3"/>
                <a:endCxn id="53" idx="3"/>
              </p:cNvCxnSpPr>
              <p:nvPr/>
            </p:nvCxnSpPr>
            <p:spPr>
              <a:xfrm>
                <a:off x="10434065" y="2164347"/>
                <a:ext cx="152717" cy="1944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流程图: 或者 186">
                <a:extLst>
                  <a:ext uri="{FF2B5EF4-FFF2-40B4-BE49-F238E27FC236}">
                    <a16:creationId xmlns:a16="http://schemas.microsoft.com/office/drawing/2014/main" id="{8940022D-F2AB-2D41-B2EF-71D366EAFB3E}"/>
                  </a:ext>
                </a:extLst>
              </p:cNvPr>
              <p:cNvSpPr/>
              <p:nvPr/>
            </p:nvSpPr>
            <p:spPr>
              <a:xfrm>
                <a:off x="10838046" y="2113872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50" name="直接箭头连接符 389">
                <a:extLst>
                  <a:ext uri="{FF2B5EF4-FFF2-40B4-BE49-F238E27FC236}">
                    <a16:creationId xmlns:a16="http://schemas.microsoft.com/office/drawing/2014/main" id="{A772857F-6E60-2316-97CD-00007BB3FC53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6958042" y="1071281"/>
                <a:ext cx="0" cy="670180"/>
              </a:xfrm>
              <a:prstGeom prst="straightConnector1">
                <a:avLst/>
              </a:prstGeom>
              <a:ln w="158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389">
                <a:extLst>
                  <a:ext uri="{FF2B5EF4-FFF2-40B4-BE49-F238E27FC236}">
                    <a16:creationId xmlns:a16="http://schemas.microsoft.com/office/drawing/2014/main" id="{1DB4D05C-8FD1-61EC-2F6D-1A95C730F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8042" y="1071282"/>
                <a:ext cx="3931141" cy="0"/>
              </a:xfrm>
              <a:prstGeom prst="straightConnector1">
                <a:avLst/>
              </a:prstGeom>
              <a:ln w="158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389">
                <a:extLst>
                  <a:ext uri="{FF2B5EF4-FFF2-40B4-BE49-F238E27FC236}">
                    <a16:creationId xmlns:a16="http://schemas.microsoft.com/office/drawing/2014/main" id="{191101AA-C6C6-B0A1-45C0-12F9D558F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9183" y="1071281"/>
                <a:ext cx="0" cy="1042591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流程图: 或者 186">
                <a:extLst>
                  <a:ext uri="{FF2B5EF4-FFF2-40B4-BE49-F238E27FC236}">
                    <a16:creationId xmlns:a16="http://schemas.microsoft.com/office/drawing/2014/main" id="{E979531C-D2CA-0B08-CF23-A4264DEB89AA}"/>
                  </a:ext>
                </a:extLst>
              </p:cNvPr>
              <p:cNvSpPr/>
              <p:nvPr/>
            </p:nvSpPr>
            <p:spPr>
              <a:xfrm rot="2496542">
                <a:off x="10585658" y="2113872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54" name="直接箭头连接符 117">
                <a:extLst>
                  <a:ext uri="{FF2B5EF4-FFF2-40B4-BE49-F238E27FC236}">
                    <a16:creationId xmlns:a16="http://schemas.microsoft.com/office/drawing/2014/main" id="{A2635727-0E9D-17ED-8C0E-DD66D41ED148}"/>
                  </a:ext>
                </a:extLst>
              </p:cNvPr>
              <p:cNvCxnSpPr>
                <a:cxnSpLocks/>
                <a:stCxn id="53" idx="7"/>
                <a:endCxn id="49" idx="2"/>
              </p:cNvCxnSpPr>
              <p:nvPr/>
            </p:nvCxnSpPr>
            <p:spPr>
              <a:xfrm>
                <a:off x="10689062" y="2162403"/>
                <a:ext cx="148984" cy="1944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389">
                <a:extLst>
                  <a:ext uri="{FF2B5EF4-FFF2-40B4-BE49-F238E27FC236}">
                    <a16:creationId xmlns:a16="http://schemas.microsoft.com/office/drawing/2014/main" id="{55F2AF17-EACF-CCCF-57B1-B461B8A19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373" y="2214822"/>
                <a:ext cx="0" cy="953210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8">
                <a:extLst>
                  <a:ext uri="{FF2B5EF4-FFF2-40B4-BE49-F238E27FC236}">
                    <a16:creationId xmlns:a16="http://schemas.microsoft.com/office/drawing/2014/main" id="{328D8DB6-C3D6-A56A-5D6C-53A21C0C011E}"/>
                  </a:ext>
                </a:extLst>
              </p:cNvPr>
              <p:cNvCxnSpPr>
                <a:cxnSpLocks/>
                <a:stCxn id="11" idx="0"/>
                <a:endCxn id="17" idx="2"/>
              </p:cNvCxnSpPr>
              <p:nvPr/>
            </p:nvCxnSpPr>
            <p:spPr>
              <a:xfrm flipV="1">
                <a:off x="9764825" y="2424998"/>
                <a:ext cx="278" cy="4912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8">
                <a:extLst>
                  <a:ext uri="{FF2B5EF4-FFF2-40B4-BE49-F238E27FC236}">
                    <a16:creationId xmlns:a16="http://schemas.microsoft.com/office/drawing/2014/main" id="{6E0B4F53-EE2A-7D55-8F21-ED9A7244628D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 flipV="1">
                <a:off x="9443106" y="2325852"/>
                <a:ext cx="2052" cy="68837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8">
                <a:extLst>
                  <a:ext uri="{FF2B5EF4-FFF2-40B4-BE49-F238E27FC236}">
                    <a16:creationId xmlns:a16="http://schemas.microsoft.com/office/drawing/2014/main" id="{41BA6919-8AC3-88F4-5F88-90DD5494BADC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9124465" y="2268496"/>
                <a:ext cx="1026" cy="8030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8">
                <a:extLst>
                  <a:ext uri="{FF2B5EF4-FFF2-40B4-BE49-F238E27FC236}">
                    <a16:creationId xmlns:a16="http://schemas.microsoft.com/office/drawing/2014/main" id="{50ED9E2C-0C93-76A1-CC4B-0AEF0674C6DF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10091368" y="2502289"/>
                <a:ext cx="278" cy="3311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流程图: 或者 186">
                <a:extLst>
                  <a:ext uri="{FF2B5EF4-FFF2-40B4-BE49-F238E27FC236}">
                    <a16:creationId xmlns:a16="http://schemas.microsoft.com/office/drawing/2014/main" id="{931C8458-7EAC-3635-0E6F-80F7CFCB5ACD}"/>
                  </a:ext>
                </a:extLst>
              </p:cNvPr>
              <p:cNvSpPr/>
              <p:nvPr/>
            </p:nvSpPr>
            <p:spPr>
              <a:xfrm>
                <a:off x="7612515" y="211514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1" name="直接箭头连接符 447">
                <a:extLst>
                  <a:ext uri="{FF2B5EF4-FFF2-40B4-BE49-F238E27FC236}">
                    <a16:creationId xmlns:a16="http://schemas.microsoft.com/office/drawing/2014/main" id="{C72BE44C-28AF-BF55-4FFC-3B3057CEEB8C}"/>
                  </a:ext>
                </a:extLst>
              </p:cNvPr>
              <p:cNvCxnSpPr>
                <a:cxnSpLocks/>
                <a:stCxn id="60" idx="6"/>
                <a:endCxn id="12" idx="1"/>
              </p:cNvCxnSpPr>
              <p:nvPr/>
            </p:nvCxnSpPr>
            <p:spPr>
              <a:xfrm>
                <a:off x="7717043" y="2165618"/>
                <a:ext cx="148468" cy="24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流程图: 或者 186">
                <a:extLst>
                  <a:ext uri="{FF2B5EF4-FFF2-40B4-BE49-F238E27FC236}">
                    <a16:creationId xmlns:a16="http://schemas.microsoft.com/office/drawing/2014/main" id="{BCB0AC95-69F4-9C88-7AB4-895451D4AA78}"/>
                  </a:ext>
                </a:extLst>
              </p:cNvPr>
              <p:cNvSpPr/>
              <p:nvPr/>
            </p:nvSpPr>
            <p:spPr>
              <a:xfrm>
                <a:off x="8077077" y="211514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3" name="直接箭头连接符 447">
                <a:extLst>
                  <a:ext uri="{FF2B5EF4-FFF2-40B4-BE49-F238E27FC236}">
                    <a16:creationId xmlns:a16="http://schemas.microsoft.com/office/drawing/2014/main" id="{F98B331D-5509-4E7C-D73A-399446E3AA0A}"/>
                  </a:ext>
                </a:extLst>
              </p:cNvPr>
              <p:cNvCxnSpPr>
                <a:cxnSpLocks/>
                <a:stCxn id="62" idx="6"/>
                <a:endCxn id="14" idx="1"/>
              </p:cNvCxnSpPr>
              <p:nvPr/>
            </p:nvCxnSpPr>
            <p:spPr>
              <a:xfrm>
                <a:off x="8181605" y="2165618"/>
                <a:ext cx="110012" cy="122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流程图: 或者 186">
                <a:extLst>
                  <a:ext uri="{FF2B5EF4-FFF2-40B4-BE49-F238E27FC236}">
                    <a16:creationId xmlns:a16="http://schemas.microsoft.com/office/drawing/2014/main" id="{F8A1E0D6-8E01-B67A-7133-3980BABCBAC1}"/>
                  </a:ext>
                </a:extLst>
              </p:cNvPr>
              <p:cNvSpPr/>
              <p:nvPr/>
            </p:nvSpPr>
            <p:spPr>
              <a:xfrm>
                <a:off x="8501074" y="2116773"/>
                <a:ext cx="104528" cy="100950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65" name="直接箭头连接符 447">
                <a:extLst>
                  <a:ext uri="{FF2B5EF4-FFF2-40B4-BE49-F238E27FC236}">
                    <a16:creationId xmlns:a16="http://schemas.microsoft.com/office/drawing/2014/main" id="{24FEA04B-9F36-7D39-336C-BFF62C56ABC6}"/>
                  </a:ext>
                </a:extLst>
              </p:cNvPr>
              <p:cNvCxnSpPr>
                <a:cxnSpLocks/>
                <a:stCxn id="64" idx="6"/>
                <a:endCxn id="16" idx="1"/>
              </p:cNvCxnSpPr>
              <p:nvPr/>
            </p:nvCxnSpPr>
            <p:spPr>
              <a:xfrm flipV="1">
                <a:off x="8605602" y="2166839"/>
                <a:ext cx="111057" cy="40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117">
                <a:extLst>
                  <a:ext uri="{FF2B5EF4-FFF2-40B4-BE49-F238E27FC236}">
                    <a16:creationId xmlns:a16="http://schemas.microsoft.com/office/drawing/2014/main" id="{CC08695F-3360-DB33-788C-81F6FCC6BF63}"/>
                  </a:ext>
                </a:extLst>
              </p:cNvPr>
              <p:cNvCxnSpPr>
                <a:cxnSpLocks/>
                <a:stCxn id="49" idx="6"/>
                <a:endCxn id="24" idx="1"/>
              </p:cNvCxnSpPr>
              <p:nvPr/>
            </p:nvCxnSpPr>
            <p:spPr>
              <a:xfrm>
                <a:off x="10942574" y="2164347"/>
                <a:ext cx="190004" cy="127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7" name="Group 545">
                <a:extLst>
                  <a:ext uri="{FF2B5EF4-FFF2-40B4-BE49-F238E27FC236}">
                    <a16:creationId xmlns:a16="http://schemas.microsoft.com/office/drawing/2014/main" id="{39AC9EED-50BA-5015-1548-E7CD5F9F155D}"/>
                  </a:ext>
                </a:extLst>
              </p:cNvPr>
              <p:cNvGrpSpPr/>
              <p:nvPr/>
            </p:nvGrpSpPr>
            <p:grpSpPr>
              <a:xfrm>
                <a:off x="7610088" y="1779000"/>
                <a:ext cx="104231" cy="105086"/>
                <a:chOff x="2621311" y="1589154"/>
                <a:chExt cx="222638" cy="222637"/>
              </a:xfrm>
            </p:grpSpPr>
            <p:sp>
              <p:nvSpPr>
                <p:cNvPr id="69" name="Oval 528">
                  <a:extLst>
                    <a:ext uri="{FF2B5EF4-FFF2-40B4-BE49-F238E27FC236}">
                      <a16:creationId xmlns:a16="http://schemas.microsoft.com/office/drawing/2014/main" id="{9E587004-2681-80FE-17E6-6EF22F76B291}"/>
                    </a:ext>
                  </a:extLst>
                </p:cNvPr>
                <p:cNvSpPr/>
                <p:nvPr/>
              </p:nvSpPr>
              <p:spPr>
                <a:xfrm>
                  <a:off x="2621312" y="1589154"/>
                  <a:ext cx="222637" cy="222637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70" name="Arc 530">
                  <a:extLst>
                    <a:ext uri="{FF2B5EF4-FFF2-40B4-BE49-F238E27FC236}">
                      <a16:creationId xmlns:a16="http://schemas.microsoft.com/office/drawing/2014/main" id="{5457BC52-036B-73D2-ADDE-6A3F8D16F74C}"/>
                    </a:ext>
                  </a:extLst>
                </p:cNvPr>
                <p:cNvSpPr/>
                <p:nvPr/>
              </p:nvSpPr>
              <p:spPr>
                <a:xfrm>
                  <a:off x="2621311" y="1652357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71" name="Arc 532">
                  <a:extLst>
                    <a:ext uri="{FF2B5EF4-FFF2-40B4-BE49-F238E27FC236}">
                      <a16:creationId xmlns:a16="http://schemas.microsoft.com/office/drawing/2014/main" id="{D970A810-8E1B-F5D5-9A49-C6F5E53AA2B1}"/>
                    </a:ext>
                  </a:extLst>
                </p:cNvPr>
                <p:cNvSpPr/>
                <p:nvPr/>
              </p:nvSpPr>
              <p:spPr>
                <a:xfrm rot="10800000">
                  <a:off x="2732630" y="1652830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cxnSp>
            <p:nvCxnSpPr>
              <p:cNvPr id="68" name="直接箭头连接符 389">
                <a:extLst>
                  <a:ext uri="{FF2B5EF4-FFF2-40B4-BE49-F238E27FC236}">
                    <a16:creationId xmlns:a16="http://schemas.microsoft.com/office/drawing/2014/main" id="{DE83C52B-7EB0-28A0-AC64-5D3F30D07C3A}"/>
                  </a:ext>
                </a:extLst>
              </p:cNvPr>
              <p:cNvCxnSpPr>
                <a:cxnSpLocks/>
                <a:stCxn id="60" idx="0"/>
                <a:endCxn id="69" idx="4"/>
              </p:cNvCxnSpPr>
              <p:nvPr/>
            </p:nvCxnSpPr>
            <p:spPr>
              <a:xfrm flipH="1" flipV="1">
                <a:off x="7662204" y="1884086"/>
                <a:ext cx="2576" cy="231057"/>
              </a:xfrm>
              <a:prstGeom prst="straightConnector1">
                <a:avLst/>
              </a:prstGeom>
              <a:ln w="158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9EC537D-A4E9-1325-49A4-F187928EB4CE}"/>
                </a:ext>
              </a:extLst>
            </p:cNvPr>
            <p:cNvSpPr txBox="1"/>
            <p:nvPr/>
          </p:nvSpPr>
          <p:spPr>
            <a:xfrm>
              <a:off x="6527027" y="731714"/>
              <a:ext cx="842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内容占位符 1">
            <a:extLst>
              <a:ext uri="{FF2B5EF4-FFF2-40B4-BE49-F238E27FC236}">
                <a16:creationId xmlns:a16="http://schemas.microsoft.com/office/drawing/2014/main" id="{4DC65A85-22F5-D3D5-693B-B8574C5918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Metal-conscious neighborhood-embedding method (NE)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直接箭头连接符 59">
            <a:extLst>
              <a:ext uri="{FF2B5EF4-FFF2-40B4-BE49-F238E27FC236}">
                <a16:creationId xmlns:a16="http://schemas.microsoft.com/office/drawing/2014/main" id="{EF0C3E55-E931-6DFC-23A0-C26C6D532C34}"/>
              </a:ext>
            </a:extLst>
          </p:cNvPr>
          <p:cNvCxnSpPr>
            <a:cxnSpLocks/>
            <a:stCxn id="122" idx="3"/>
            <a:endCxn id="105" idx="1"/>
          </p:cNvCxnSpPr>
          <p:nvPr/>
        </p:nvCxnSpPr>
        <p:spPr>
          <a:xfrm flipV="1">
            <a:off x="5121577" y="2669042"/>
            <a:ext cx="937972" cy="5091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矩形 18">
            <a:extLst>
              <a:ext uri="{FF2B5EF4-FFF2-40B4-BE49-F238E27FC236}">
                <a16:creationId xmlns:a16="http://schemas.microsoft.com/office/drawing/2014/main" id="{80C94CEB-3E12-3776-A7F4-A22E30D2D4B5}"/>
              </a:ext>
            </a:extLst>
          </p:cNvPr>
          <p:cNvSpPr/>
          <p:nvPr/>
        </p:nvSpPr>
        <p:spPr>
          <a:xfrm>
            <a:off x="6684571" y="3856165"/>
            <a:ext cx="368859" cy="44134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75" name="矩形 16">
            <a:extLst>
              <a:ext uri="{FF2B5EF4-FFF2-40B4-BE49-F238E27FC236}">
                <a16:creationId xmlns:a16="http://schemas.microsoft.com/office/drawing/2014/main" id="{C1F3E110-2960-DAD1-2711-2A5297D0BFD5}"/>
              </a:ext>
            </a:extLst>
          </p:cNvPr>
          <p:cNvSpPr/>
          <p:nvPr/>
        </p:nvSpPr>
        <p:spPr>
          <a:xfrm>
            <a:off x="6231581" y="4457809"/>
            <a:ext cx="46844" cy="4413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76" name="流程图: 或者 186">
            <a:extLst>
              <a:ext uri="{FF2B5EF4-FFF2-40B4-BE49-F238E27FC236}">
                <a16:creationId xmlns:a16="http://schemas.microsoft.com/office/drawing/2014/main" id="{8533795E-CAF7-3964-D696-17FBD28BD407}"/>
              </a:ext>
            </a:extLst>
          </p:cNvPr>
          <p:cNvSpPr/>
          <p:nvPr/>
        </p:nvSpPr>
        <p:spPr>
          <a:xfrm rot="2496542">
            <a:off x="6128710" y="3966216"/>
            <a:ext cx="238804" cy="22875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7" name="直接箭头连接符 447">
            <a:extLst>
              <a:ext uri="{FF2B5EF4-FFF2-40B4-BE49-F238E27FC236}">
                <a16:creationId xmlns:a16="http://schemas.microsoft.com/office/drawing/2014/main" id="{A8792463-7555-B239-7B05-60D23483A3DA}"/>
              </a:ext>
            </a:extLst>
          </p:cNvPr>
          <p:cNvCxnSpPr>
            <a:cxnSpLocks/>
            <a:stCxn id="116" idx="3"/>
            <a:endCxn id="75" idx="1"/>
          </p:cNvCxnSpPr>
          <p:nvPr/>
        </p:nvCxnSpPr>
        <p:spPr>
          <a:xfrm>
            <a:off x="5019351" y="4678484"/>
            <a:ext cx="12122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447">
            <a:extLst>
              <a:ext uri="{FF2B5EF4-FFF2-40B4-BE49-F238E27FC236}">
                <a16:creationId xmlns:a16="http://schemas.microsoft.com/office/drawing/2014/main" id="{59720732-42F8-B4F2-3E96-FC0209205140}"/>
              </a:ext>
            </a:extLst>
          </p:cNvPr>
          <p:cNvCxnSpPr>
            <a:cxnSpLocks/>
            <a:stCxn id="75" idx="0"/>
            <a:endCxn id="76" idx="5"/>
          </p:cNvCxnSpPr>
          <p:nvPr/>
        </p:nvCxnSpPr>
        <p:spPr>
          <a:xfrm flipV="1">
            <a:off x="6255003" y="4197128"/>
            <a:ext cx="2532" cy="260681"/>
          </a:xfrm>
          <a:prstGeom prst="straightConnector1">
            <a:avLst/>
          </a:prstGeom>
          <a:ln w="15875">
            <a:solidFill>
              <a:srgbClr val="558ED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447">
            <a:extLst>
              <a:ext uri="{FF2B5EF4-FFF2-40B4-BE49-F238E27FC236}">
                <a16:creationId xmlns:a16="http://schemas.microsoft.com/office/drawing/2014/main" id="{FE65F56F-9881-2DBC-960D-D752D0C5C4C7}"/>
              </a:ext>
            </a:extLst>
          </p:cNvPr>
          <p:cNvCxnSpPr>
            <a:cxnSpLocks/>
            <a:stCxn id="105" idx="2"/>
            <a:endCxn id="76" idx="1"/>
          </p:cNvCxnSpPr>
          <p:nvPr/>
        </p:nvCxnSpPr>
        <p:spPr>
          <a:xfrm flipH="1">
            <a:off x="6238689" y="2889716"/>
            <a:ext cx="5289" cy="1074340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447">
            <a:extLst>
              <a:ext uri="{FF2B5EF4-FFF2-40B4-BE49-F238E27FC236}">
                <a16:creationId xmlns:a16="http://schemas.microsoft.com/office/drawing/2014/main" id="{4E2A5DD3-D8F2-7480-F937-A84B3B4EA129}"/>
              </a:ext>
            </a:extLst>
          </p:cNvPr>
          <p:cNvCxnSpPr>
            <a:cxnSpLocks/>
            <a:stCxn id="76" idx="7"/>
            <a:endCxn id="74" idx="1"/>
          </p:cNvCxnSpPr>
          <p:nvPr/>
        </p:nvCxnSpPr>
        <p:spPr>
          <a:xfrm>
            <a:off x="6364945" y="4076187"/>
            <a:ext cx="319626" cy="65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4B36D9B-897B-BFE6-EB5A-A24086EAD9D0}"/>
              </a:ext>
            </a:extLst>
          </p:cNvPr>
          <p:cNvGrpSpPr/>
          <p:nvPr/>
        </p:nvGrpSpPr>
        <p:grpSpPr>
          <a:xfrm>
            <a:off x="648361" y="1395741"/>
            <a:ext cx="3159794" cy="2354755"/>
            <a:chOff x="648361" y="1395741"/>
            <a:chExt cx="3159794" cy="2354755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04AD6F06-FE57-819A-C38D-5E9C669A2FE7}"/>
                </a:ext>
              </a:extLst>
            </p:cNvPr>
            <p:cNvGrpSpPr/>
            <p:nvPr/>
          </p:nvGrpSpPr>
          <p:grpSpPr>
            <a:xfrm>
              <a:off x="648361" y="1395741"/>
              <a:ext cx="1849250" cy="2183467"/>
              <a:chOff x="353086" y="1386216"/>
              <a:chExt cx="1849250" cy="21834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82">
                    <a:extLst>
                      <a:ext uri="{FF2B5EF4-FFF2-40B4-BE49-F238E27FC236}">
                        <a16:creationId xmlns:a16="http://schemas.microsoft.com/office/drawing/2014/main" id="{AE4FAB43-1C2C-02DF-AA9F-703102527F7F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86" y="1386216"/>
                    <a:ext cx="18442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文本框 182">
                    <a:extLst>
                      <a:ext uri="{FF2B5EF4-FFF2-40B4-BE49-F238E27FC236}">
                        <a16:creationId xmlns:a16="http://schemas.microsoft.com/office/drawing/2014/main" id="{D4EFE19E-8F5F-8664-F152-80110C59C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86" y="1386216"/>
                    <a:ext cx="1844297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4" name="图片 103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0B6CE1E1-0D46-940D-47BF-6F1172D63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039" y="1725386"/>
                <a:ext cx="1844297" cy="1844297"/>
              </a:xfrm>
              <a:prstGeom prst="rect">
                <a:avLst/>
              </a:prstGeom>
            </p:spPr>
          </p:pic>
        </p:grpSp>
        <p:grpSp>
          <p:nvGrpSpPr>
            <p:cNvPr id="83" name="Group 47">
              <a:extLst>
                <a:ext uri="{FF2B5EF4-FFF2-40B4-BE49-F238E27FC236}">
                  <a16:creationId xmlns:a16="http://schemas.microsoft.com/office/drawing/2014/main" id="{EB09EE2B-C2F8-82B9-6FAA-36302109127A}"/>
                </a:ext>
              </a:extLst>
            </p:cNvPr>
            <p:cNvGrpSpPr/>
            <p:nvPr/>
          </p:nvGrpSpPr>
          <p:grpSpPr>
            <a:xfrm>
              <a:off x="2843140" y="1550605"/>
              <a:ext cx="151276" cy="2199891"/>
              <a:chOff x="8187012" y="542453"/>
              <a:chExt cx="147643" cy="2147054"/>
            </a:xfrm>
          </p:grpSpPr>
          <p:sp>
            <p:nvSpPr>
              <p:cNvPr id="87" name="Rectangle 470">
                <a:extLst>
                  <a:ext uri="{FF2B5EF4-FFF2-40B4-BE49-F238E27FC236}">
                    <a16:creationId xmlns:a16="http://schemas.microsoft.com/office/drawing/2014/main" id="{83496B43-CC07-2E85-3164-4190DB0AEF7B}"/>
                  </a:ext>
                </a:extLst>
              </p:cNvPr>
              <p:cNvSpPr/>
              <p:nvPr/>
            </p:nvSpPr>
            <p:spPr>
              <a:xfrm>
                <a:off x="8187012" y="542453"/>
                <a:ext cx="14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pic>
            <p:nvPicPr>
              <p:cNvPr id="88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24254483-34FD-B625-4E77-24CABBC93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91" r="76109" b="92000"/>
              <a:stretch/>
            </p:blipFill>
            <p:spPr>
              <a:xfrm>
                <a:off x="8187012" y="744160"/>
                <a:ext cx="144000" cy="144001"/>
              </a:xfrm>
              <a:prstGeom prst="rect">
                <a:avLst/>
              </a:prstGeom>
            </p:spPr>
          </p:pic>
          <p:pic>
            <p:nvPicPr>
              <p:cNvPr id="89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963A4D71-7A02-53CD-284E-B5A0D7D59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5" t="22274" r="38165" b="69726"/>
              <a:stretch/>
            </p:blipFill>
            <p:spPr>
              <a:xfrm>
                <a:off x="8187012" y="1272007"/>
                <a:ext cx="144000" cy="144001"/>
              </a:xfrm>
              <a:prstGeom prst="rect">
                <a:avLst/>
              </a:prstGeom>
            </p:spPr>
          </p:pic>
          <p:pic>
            <p:nvPicPr>
              <p:cNvPr id="90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732ED392-628E-6C1B-738D-3FC66553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2" t="15017" r="23068" b="76983"/>
              <a:stretch/>
            </p:blipFill>
            <p:spPr>
              <a:xfrm>
                <a:off x="8190655" y="1475521"/>
                <a:ext cx="144000" cy="144001"/>
              </a:xfrm>
              <a:prstGeom prst="rect">
                <a:avLst/>
              </a:prstGeom>
            </p:spPr>
          </p:pic>
          <p:pic>
            <p:nvPicPr>
              <p:cNvPr id="91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7D345C12-1DC4-B6A4-DD24-2AA12CB087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2" t="91569" r="42118" b="431"/>
              <a:stretch/>
            </p:blipFill>
            <p:spPr>
              <a:xfrm>
                <a:off x="8187012" y="1939054"/>
                <a:ext cx="144000" cy="144001"/>
              </a:xfrm>
              <a:prstGeom prst="rect">
                <a:avLst/>
              </a:prstGeom>
            </p:spPr>
          </p:pic>
          <p:pic>
            <p:nvPicPr>
              <p:cNvPr id="92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6ED6EAE9-547A-42CD-88FC-BCF042D73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30" t="92094" r="26670" b="-94"/>
              <a:stretch/>
            </p:blipFill>
            <p:spPr>
              <a:xfrm>
                <a:off x="8187012" y="2138931"/>
                <a:ext cx="144000" cy="144001"/>
              </a:xfrm>
              <a:prstGeom prst="rect">
                <a:avLst/>
              </a:prstGeom>
            </p:spPr>
          </p:pic>
          <p:pic>
            <p:nvPicPr>
              <p:cNvPr id="93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CBDB61A0-2497-F1EF-6C45-7AD551AABF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30" t="92094" r="26670" b="-94"/>
              <a:stretch/>
            </p:blipFill>
            <p:spPr>
              <a:xfrm>
                <a:off x="8187012" y="2339997"/>
                <a:ext cx="144000" cy="144001"/>
              </a:xfrm>
              <a:prstGeom prst="rect">
                <a:avLst/>
              </a:prstGeom>
            </p:spPr>
          </p:pic>
          <p:sp>
            <p:nvSpPr>
              <p:cNvPr id="94" name="Rectangle 478">
                <a:extLst>
                  <a:ext uri="{FF2B5EF4-FFF2-40B4-BE49-F238E27FC236}">
                    <a16:creationId xmlns:a16="http://schemas.microsoft.com/office/drawing/2014/main" id="{4C795CE6-3CDD-CD53-218A-E02DC1E68A39}"/>
                  </a:ext>
                </a:extLst>
              </p:cNvPr>
              <p:cNvSpPr/>
              <p:nvPr/>
            </p:nvSpPr>
            <p:spPr>
              <a:xfrm>
                <a:off x="8187012" y="2545507"/>
                <a:ext cx="14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grpSp>
            <p:nvGrpSpPr>
              <p:cNvPr id="95" name="Group 479">
                <a:extLst>
                  <a:ext uri="{FF2B5EF4-FFF2-40B4-BE49-F238E27FC236}">
                    <a16:creationId xmlns:a16="http://schemas.microsoft.com/office/drawing/2014/main" id="{6FD0185B-321A-4B00-7C82-C4E45B9DD81B}"/>
                  </a:ext>
                </a:extLst>
              </p:cNvPr>
              <p:cNvGrpSpPr/>
              <p:nvPr/>
            </p:nvGrpSpPr>
            <p:grpSpPr>
              <a:xfrm>
                <a:off x="8235478" y="982574"/>
                <a:ext cx="47067" cy="232368"/>
                <a:chOff x="4939551" y="3088686"/>
                <a:chExt cx="47067" cy="232368"/>
              </a:xfrm>
            </p:grpSpPr>
            <p:sp>
              <p:nvSpPr>
                <p:cNvPr id="100" name="Oval 485">
                  <a:extLst>
                    <a:ext uri="{FF2B5EF4-FFF2-40B4-BE49-F238E27FC236}">
                      <a16:creationId xmlns:a16="http://schemas.microsoft.com/office/drawing/2014/main" id="{3A88FCFB-88ED-E33E-338F-C8E595ABE75D}"/>
                    </a:ext>
                  </a:extLst>
                </p:cNvPr>
                <p:cNvSpPr/>
                <p:nvPr/>
              </p:nvSpPr>
              <p:spPr>
                <a:xfrm>
                  <a:off x="4939551" y="3088686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01" name="Oval 487">
                  <a:extLst>
                    <a:ext uri="{FF2B5EF4-FFF2-40B4-BE49-F238E27FC236}">
                      <a16:creationId xmlns:a16="http://schemas.microsoft.com/office/drawing/2014/main" id="{1B982A54-6344-2EA7-F40E-E4001B482886}"/>
                    </a:ext>
                  </a:extLst>
                </p:cNvPr>
                <p:cNvSpPr/>
                <p:nvPr/>
              </p:nvSpPr>
              <p:spPr>
                <a:xfrm>
                  <a:off x="4939553" y="318077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02" name="Oval 488">
                  <a:extLst>
                    <a:ext uri="{FF2B5EF4-FFF2-40B4-BE49-F238E27FC236}">
                      <a16:creationId xmlns:a16="http://schemas.microsoft.com/office/drawing/2014/main" id="{5E9BAEBA-323F-2E95-273A-BEB9AD266851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grpSp>
            <p:nvGrpSpPr>
              <p:cNvPr id="96" name="Group 480">
                <a:extLst>
                  <a:ext uri="{FF2B5EF4-FFF2-40B4-BE49-F238E27FC236}">
                    <a16:creationId xmlns:a16="http://schemas.microsoft.com/office/drawing/2014/main" id="{65CC4C97-5C2B-C045-C62E-DDFD29757699}"/>
                  </a:ext>
                </a:extLst>
              </p:cNvPr>
              <p:cNvGrpSpPr/>
              <p:nvPr/>
            </p:nvGrpSpPr>
            <p:grpSpPr>
              <a:xfrm>
                <a:off x="8235478" y="1673778"/>
                <a:ext cx="47067" cy="232368"/>
                <a:chOff x="4939551" y="3088686"/>
                <a:chExt cx="47067" cy="232368"/>
              </a:xfrm>
            </p:grpSpPr>
            <p:sp>
              <p:nvSpPr>
                <p:cNvPr id="97" name="Oval 481">
                  <a:extLst>
                    <a:ext uri="{FF2B5EF4-FFF2-40B4-BE49-F238E27FC236}">
                      <a16:creationId xmlns:a16="http://schemas.microsoft.com/office/drawing/2014/main" id="{EF3DF27E-1898-BCD0-46BD-786484BD71EE}"/>
                    </a:ext>
                  </a:extLst>
                </p:cNvPr>
                <p:cNvSpPr/>
                <p:nvPr/>
              </p:nvSpPr>
              <p:spPr>
                <a:xfrm>
                  <a:off x="4939551" y="3088686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8" name="Oval 483">
                  <a:extLst>
                    <a:ext uri="{FF2B5EF4-FFF2-40B4-BE49-F238E27FC236}">
                      <a16:creationId xmlns:a16="http://schemas.microsoft.com/office/drawing/2014/main" id="{4BEEBC61-4918-83B1-8F2A-AE654B63DAB4}"/>
                    </a:ext>
                  </a:extLst>
                </p:cNvPr>
                <p:cNvSpPr/>
                <p:nvPr/>
              </p:nvSpPr>
              <p:spPr>
                <a:xfrm>
                  <a:off x="4939553" y="318077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99" name="Oval 484">
                  <a:extLst>
                    <a:ext uri="{FF2B5EF4-FFF2-40B4-BE49-F238E27FC236}">
                      <a16:creationId xmlns:a16="http://schemas.microsoft.com/office/drawing/2014/main" id="{309B4BFC-C1C3-09B0-8F5B-2AE449E7B8FE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</p:grpSp>
        <p:cxnSp>
          <p:nvCxnSpPr>
            <p:cNvPr id="84" name="直接箭头连接符 447">
              <a:extLst>
                <a:ext uri="{FF2B5EF4-FFF2-40B4-BE49-F238E27FC236}">
                  <a16:creationId xmlns:a16="http://schemas.microsoft.com/office/drawing/2014/main" id="{B9DB4691-40B9-BEAE-06B3-BD80A6BA0344}"/>
                </a:ext>
              </a:extLst>
            </p:cNvPr>
            <p:cNvCxnSpPr>
              <a:cxnSpLocks/>
            </p:cNvCxnSpPr>
            <p:nvPr/>
          </p:nvCxnSpPr>
          <p:spPr>
            <a:xfrm>
              <a:off x="2498071" y="2684413"/>
              <a:ext cx="2897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447">
              <a:extLst>
                <a:ext uri="{FF2B5EF4-FFF2-40B4-BE49-F238E27FC236}">
                  <a16:creationId xmlns:a16="http://schemas.microsoft.com/office/drawing/2014/main" id="{A4651854-89C5-BF74-FC27-8A5421F8F5D8}"/>
                </a:ext>
              </a:extLst>
            </p:cNvPr>
            <p:cNvCxnSpPr>
              <a:cxnSpLocks/>
            </p:cNvCxnSpPr>
            <p:nvPr/>
          </p:nvCxnSpPr>
          <p:spPr>
            <a:xfrm>
              <a:off x="3030679" y="2668258"/>
              <a:ext cx="59657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5F904BEF-CC04-079E-E337-7A4A94DC6BBF}"/>
                </a:ext>
              </a:extLst>
            </p:cNvPr>
            <p:cNvSpPr/>
            <p:nvPr/>
          </p:nvSpPr>
          <p:spPr>
            <a:xfrm>
              <a:off x="3623725" y="2111672"/>
              <a:ext cx="184430" cy="11155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</p:grpSp>
      <p:sp>
        <p:nvSpPr>
          <p:cNvPr id="105" name="矩形 18">
            <a:extLst>
              <a:ext uri="{FF2B5EF4-FFF2-40B4-BE49-F238E27FC236}">
                <a16:creationId xmlns:a16="http://schemas.microsoft.com/office/drawing/2014/main" id="{EED52750-EAFB-3735-5199-1474F43B060F}"/>
              </a:ext>
            </a:extLst>
          </p:cNvPr>
          <p:cNvSpPr/>
          <p:nvPr/>
        </p:nvSpPr>
        <p:spPr>
          <a:xfrm>
            <a:off x="6059548" y="2448367"/>
            <a:ext cx="368859" cy="4413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79F91758-3B70-BA6D-1567-92797D77DDB7}"/>
              </a:ext>
            </a:extLst>
          </p:cNvPr>
          <p:cNvGrpSpPr/>
          <p:nvPr/>
        </p:nvGrpSpPr>
        <p:grpSpPr>
          <a:xfrm>
            <a:off x="648361" y="3756337"/>
            <a:ext cx="3102785" cy="2183892"/>
            <a:chOff x="648361" y="3756337"/>
            <a:chExt cx="3102785" cy="2183892"/>
          </a:xfrm>
        </p:grpSpPr>
        <p:sp>
          <p:nvSpPr>
            <p:cNvPr id="107" name="矩形 12">
              <a:extLst>
                <a:ext uri="{FF2B5EF4-FFF2-40B4-BE49-F238E27FC236}">
                  <a16:creationId xmlns:a16="http://schemas.microsoft.com/office/drawing/2014/main" id="{BE97DC7A-43F9-7F88-DC84-6B42920B243F}"/>
                </a:ext>
              </a:extLst>
            </p:cNvPr>
            <p:cNvSpPr/>
            <p:nvPr/>
          </p:nvSpPr>
          <p:spPr>
            <a:xfrm>
              <a:off x="3704302" y="4120693"/>
              <a:ext cx="46844" cy="11155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108" name="直接箭头连接符 447">
              <a:extLst>
                <a:ext uri="{FF2B5EF4-FFF2-40B4-BE49-F238E27FC236}">
                  <a16:creationId xmlns:a16="http://schemas.microsoft.com/office/drawing/2014/main" id="{C583EBD6-A70C-86DC-6FF5-7B9006E0DB56}"/>
                </a:ext>
              </a:extLst>
            </p:cNvPr>
            <p:cNvCxnSpPr>
              <a:cxnSpLocks/>
              <a:stCxn id="110" idx="3"/>
              <a:endCxn id="107" idx="1"/>
            </p:cNvCxnSpPr>
            <p:nvPr/>
          </p:nvCxnSpPr>
          <p:spPr>
            <a:xfrm flipV="1">
              <a:off x="2492660" y="4678484"/>
              <a:ext cx="1211642" cy="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793DD354-9DD0-8CE1-6BDD-5494393F2BE5}"/>
                </a:ext>
              </a:extLst>
            </p:cNvPr>
            <p:cNvGrpSpPr/>
            <p:nvPr/>
          </p:nvGrpSpPr>
          <p:grpSpPr>
            <a:xfrm>
              <a:off x="648361" y="3756337"/>
              <a:ext cx="1844299" cy="2183892"/>
              <a:chOff x="353086" y="3746812"/>
              <a:chExt cx="1844299" cy="2183892"/>
            </a:xfrm>
          </p:grpSpPr>
          <p:pic>
            <p:nvPicPr>
              <p:cNvPr id="110" name="图片 432">
                <a:extLst>
                  <a:ext uri="{FF2B5EF4-FFF2-40B4-BE49-F238E27FC236}">
                    <a16:creationId xmlns:a16="http://schemas.microsoft.com/office/drawing/2014/main" id="{459EFA80-3E5A-B07C-818B-12A8179C6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" r="-1"/>
              <a:stretch/>
            </p:blipFill>
            <p:spPr>
              <a:xfrm>
                <a:off x="353088" y="3746812"/>
                <a:ext cx="1844297" cy="1844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本框 182">
                    <a:extLst>
                      <a:ext uri="{FF2B5EF4-FFF2-40B4-BE49-F238E27FC236}">
                        <a16:creationId xmlns:a16="http://schemas.microsoft.com/office/drawing/2014/main" id="{1CF29074-BFCC-41A8-45A2-BB90C6C1453F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86" y="5592150"/>
                    <a:ext cx="18442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oMath>
                      </m:oMathPara>
                    </a14:m>
                    <a:endPara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文本框 182">
                    <a:extLst>
                      <a:ext uri="{FF2B5EF4-FFF2-40B4-BE49-F238E27FC236}">
                        <a16:creationId xmlns:a16="http://schemas.microsoft.com/office/drawing/2014/main" id="{D90E971A-4BA0-9827-84A5-C14E0A476D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86" y="5592150"/>
                    <a:ext cx="1844297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6D03717F-50EB-3C3B-9FE1-6E1B13DA4A18}"/>
              </a:ext>
            </a:extLst>
          </p:cNvPr>
          <p:cNvCxnSpPr>
            <a:cxnSpLocks/>
            <a:stCxn id="74" idx="3"/>
            <a:endCxn id="64" idx="4"/>
          </p:cNvCxnSpPr>
          <p:nvPr/>
        </p:nvCxnSpPr>
        <p:spPr>
          <a:xfrm flipV="1">
            <a:off x="7053430" y="2243589"/>
            <a:ext cx="1490241" cy="1833251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D0550D5-7E38-7A69-433B-5E7B0B02543B}"/>
              </a:ext>
            </a:extLst>
          </p:cNvPr>
          <p:cNvGrpSpPr/>
          <p:nvPr/>
        </p:nvGrpSpPr>
        <p:grpSpPr>
          <a:xfrm>
            <a:off x="3751146" y="2241959"/>
            <a:ext cx="4368528" cy="2781704"/>
            <a:chOff x="3751146" y="2241959"/>
            <a:chExt cx="4368528" cy="2781704"/>
          </a:xfrm>
        </p:grpSpPr>
        <p:cxnSp>
          <p:nvCxnSpPr>
            <p:cNvPr id="114" name="直接箭头连接符 59">
              <a:extLst>
                <a:ext uri="{FF2B5EF4-FFF2-40B4-BE49-F238E27FC236}">
                  <a16:creationId xmlns:a16="http://schemas.microsoft.com/office/drawing/2014/main" id="{E3B6BB13-5CE8-A34E-07F0-C2E44418A700}"/>
                </a:ext>
              </a:extLst>
            </p:cNvPr>
            <p:cNvCxnSpPr>
              <a:cxnSpLocks/>
              <a:stCxn id="86" idx="3"/>
              <a:endCxn id="122" idx="1"/>
            </p:cNvCxnSpPr>
            <p:nvPr/>
          </p:nvCxnSpPr>
          <p:spPr>
            <a:xfrm>
              <a:off x="3808154" y="2669463"/>
              <a:ext cx="1055221" cy="4670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矩形 15">
              <a:extLst>
                <a:ext uri="{FF2B5EF4-FFF2-40B4-BE49-F238E27FC236}">
                  <a16:creationId xmlns:a16="http://schemas.microsoft.com/office/drawing/2014/main" id="{6D6FD402-1599-ACAC-B98D-59208531037E}"/>
                </a:ext>
              </a:extLst>
            </p:cNvPr>
            <p:cNvSpPr/>
            <p:nvPr/>
          </p:nvSpPr>
          <p:spPr>
            <a:xfrm>
              <a:off x="5427192" y="3484012"/>
              <a:ext cx="258202" cy="6903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116" name="矩形 14">
              <a:extLst>
                <a:ext uri="{FF2B5EF4-FFF2-40B4-BE49-F238E27FC236}">
                  <a16:creationId xmlns:a16="http://schemas.microsoft.com/office/drawing/2014/main" id="{DE2DEFEA-6CAC-6FF6-2F79-61A60DCCA7F5}"/>
                </a:ext>
              </a:extLst>
            </p:cNvPr>
            <p:cNvSpPr/>
            <p:nvPr/>
          </p:nvSpPr>
          <p:spPr>
            <a:xfrm>
              <a:off x="4972507" y="4333306"/>
              <a:ext cx="46844" cy="69035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117" name="流程图: 或者 186">
              <a:extLst>
                <a:ext uri="{FF2B5EF4-FFF2-40B4-BE49-F238E27FC236}">
                  <a16:creationId xmlns:a16="http://schemas.microsoft.com/office/drawing/2014/main" id="{76B66FAC-271B-35FD-8946-09B7DEEA8D3B}"/>
                </a:ext>
              </a:extLst>
            </p:cNvPr>
            <p:cNvSpPr/>
            <p:nvPr/>
          </p:nvSpPr>
          <p:spPr>
            <a:xfrm rot="2496542">
              <a:off x="4876611" y="3719622"/>
              <a:ext cx="228767" cy="219137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118" name="直接箭头连接符 447">
              <a:extLst>
                <a:ext uri="{FF2B5EF4-FFF2-40B4-BE49-F238E27FC236}">
                  <a16:creationId xmlns:a16="http://schemas.microsoft.com/office/drawing/2014/main" id="{53C06272-4467-DCBC-686A-EF040373D3BE}"/>
                </a:ext>
              </a:extLst>
            </p:cNvPr>
            <p:cNvCxnSpPr>
              <a:cxnSpLocks/>
              <a:stCxn id="107" idx="3"/>
              <a:endCxn id="116" idx="1"/>
            </p:cNvCxnSpPr>
            <p:nvPr/>
          </p:nvCxnSpPr>
          <p:spPr>
            <a:xfrm>
              <a:off x="3751146" y="4678484"/>
              <a:ext cx="1221361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447">
              <a:extLst>
                <a:ext uri="{FF2B5EF4-FFF2-40B4-BE49-F238E27FC236}">
                  <a16:creationId xmlns:a16="http://schemas.microsoft.com/office/drawing/2014/main" id="{CAC19A7A-1508-22E4-EE58-300D5E8D66E8}"/>
                </a:ext>
              </a:extLst>
            </p:cNvPr>
            <p:cNvCxnSpPr>
              <a:cxnSpLocks/>
              <a:stCxn id="116" idx="0"/>
              <a:endCxn id="117" idx="5"/>
            </p:cNvCxnSpPr>
            <p:nvPr/>
          </p:nvCxnSpPr>
          <p:spPr>
            <a:xfrm flipV="1">
              <a:off x="4995929" y="3940828"/>
              <a:ext cx="4092" cy="392478"/>
            </a:xfrm>
            <a:prstGeom prst="straightConnector1">
              <a:avLst/>
            </a:prstGeom>
            <a:ln w="15875">
              <a:solidFill>
                <a:srgbClr val="558ED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447">
              <a:extLst>
                <a:ext uri="{FF2B5EF4-FFF2-40B4-BE49-F238E27FC236}">
                  <a16:creationId xmlns:a16="http://schemas.microsoft.com/office/drawing/2014/main" id="{581AA187-5CFF-D8A2-E224-533671A2C721}"/>
                </a:ext>
              </a:extLst>
            </p:cNvPr>
            <p:cNvCxnSpPr>
              <a:cxnSpLocks/>
              <a:stCxn id="122" idx="2"/>
              <a:endCxn id="117" idx="1"/>
            </p:cNvCxnSpPr>
            <p:nvPr/>
          </p:nvCxnSpPr>
          <p:spPr>
            <a:xfrm flipH="1">
              <a:off x="4981968" y="3019311"/>
              <a:ext cx="10508" cy="698242"/>
            </a:xfrm>
            <a:prstGeom prst="straightConnector1">
              <a:avLst/>
            </a:prstGeom>
            <a:ln w="15875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447">
              <a:extLst>
                <a:ext uri="{FF2B5EF4-FFF2-40B4-BE49-F238E27FC236}">
                  <a16:creationId xmlns:a16="http://schemas.microsoft.com/office/drawing/2014/main" id="{13E2CAE6-1C8E-88A7-E99D-98AE4946BBDE}"/>
                </a:ext>
              </a:extLst>
            </p:cNvPr>
            <p:cNvCxnSpPr>
              <a:cxnSpLocks/>
              <a:stCxn id="117" idx="7"/>
              <a:endCxn id="115" idx="1"/>
            </p:cNvCxnSpPr>
            <p:nvPr/>
          </p:nvCxnSpPr>
          <p:spPr>
            <a:xfrm>
              <a:off x="5102917" y="3824971"/>
              <a:ext cx="324275" cy="421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矩形 15">
              <a:extLst>
                <a:ext uri="{FF2B5EF4-FFF2-40B4-BE49-F238E27FC236}">
                  <a16:creationId xmlns:a16="http://schemas.microsoft.com/office/drawing/2014/main" id="{25339994-E85F-2A95-E22F-A78B5C50BBF9}"/>
                </a:ext>
              </a:extLst>
            </p:cNvPr>
            <p:cNvSpPr/>
            <p:nvPr/>
          </p:nvSpPr>
          <p:spPr>
            <a:xfrm>
              <a:off x="4863375" y="2328955"/>
              <a:ext cx="258202" cy="6903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730EED0B-029B-E198-6867-BACB159B45C4}"/>
                </a:ext>
              </a:extLst>
            </p:cNvPr>
            <p:cNvCxnSpPr>
              <a:cxnSpLocks/>
              <a:stCxn id="115" idx="3"/>
              <a:endCxn id="62" idx="4"/>
            </p:cNvCxnSpPr>
            <p:nvPr/>
          </p:nvCxnSpPr>
          <p:spPr>
            <a:xfrm flipV="1">
              <a:off x="5685394" y="2241959"/>
              <a:ext cx="2434280" cy="1587231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23B28E54-720B-C436-7AF9-DD5313B2E507}"/>
              </a:ext>
            </a:extLst>
          </p:cNvPr>
          <p:cNvGrpSpPr/>
          <p:nvPr/>
        </p:nvGrpSpPr>
        <p:grpSpPr>
          <a:xfrm>
            <a:off x="3611094" y="2241959"/>
            <a:ext cx="4044018" cy="1878734"/>
            <a:chOff x="3611094" y="2241959"/>
            <a:chExt cx="4044018" cy="1878734"/>
          </a:xfrm>
        </p:grpSpPr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E4C1F9C5-C68C-6453-1141-21C36AB8CA94}"/>
                </a:ext>
              </a:extLst>
            </p:cNvPr>
            <p:cNvSpPr/>
            <p:nvPr/>
          </p:nvSpPr>
          <p:spPr>
            <a:xfrm>
              <a:off x="4141243" y="2892700"/>
              <a:ext cx="184430" cy="111558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126" name="流程图: 或者 186">
              <a:extLst>
                <a:ext uri="{FF2B5EF4-FFF2-40B4-BE49-F238E27FC236}">
                  <a16:creationId xmlns:a16="http://schemas.microsoft.com/office/drawing/2014/main" id="{7318B0A0-4538-764E-E939-236641CBC641}"/>
                </a:ext>
              </a:extLst>
            </p:cNvPr>
            <p:cNvSpPr/>
            <p:nvPr/>
          </p:nvSpPr>
          <p:spPr>
            <a:xfrm rot="2496542">
              <a:off x="3611094" y="3341801"/>
              <a:ext cx="228767" cy="219137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127" name="直接箭头连接符 447">
              <a:extLst>
                <a:ext uri="{FF2B5EF4-FFF2-40B4-BE49-F238E27FC236}">
                  <a16:creationId xmlns:a16="http://schemas.microsoft.com/office/drawing/2014/main" id="{5DE011AF-0721-31F8-CA21-87984A1C59C3}"/>
                </a:ext>
              </a:extLst>
            </p:cNvPr>
            <p:cNvCxnSpPr>
              <a:cxnSpLocks/>
              <a:stCxn id="86" idx="2"/>
              <a:endCxn id="126" idx="1"/>
            </p:cNvCxnSpPr>
            <p:nvPr/>
          </p:nvCxnSpPr>
          <p:spPr>
            <a:xfrm>
              <a:off x="3715940" y="3227254"/>
              <a:ext cx="511" cy="112478"/>
            </a:xfrm>
            <a:prstGeom prst="straightConnector1">
              <a:avLst/>
            </a:prstGeom>
            <a:ln w="15875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箭头连接符 447">
              <a:extLst>
                <a:ext uri="{FF2B5EF4-FFF2-40B4-BE49-F238E27FC236}">
                  <a16:creationId xmlns:a16="http://schemas.microsoft.com/office/drawing/2014/main" id="{7AE31704-A817-BE05-F674-D16D270CD260}"/>
                </a:ext>
              </a:extLst>
            </p:cNvPr>
            <p:cNvCxnSpPr>
              <a:cxnSpLocks/>
              <a:stCxn id="107" idx="0"/>
              <a:endCxn id="126" idx="5"/>
            </p:cNvCxnSpPr>
            <p:nvPr/>
          </p:nvCxnSpPr>
          <p:spPr>
            <a:xfrm flipV="1">
              <a:off x="3727724" y="3563007"/>
              <a:ext cx="6780" cy="557686"/>
            </a:xfrm>
            <a:prstGeom prst="straightConnector1">
              <a:avLst/>
            </a:prstGeom>
            <a:ln w="15875">
              <a:solidFill>
                <a:srgbClr val="558ED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447">
              <a:extLst>
                <a:ext uri="{FF2B5EF4-FFF2-40B4-BE49-F238E27FC236}">
                  <a16:creationId xmlns:a16="http://schemas.microsoft.com/office/drawing/2014/main" id="{C7532FA4-ACCD-9712-BE53-83688D126F6D}"/>
                </a:ext>
              </a:extLst>
            </p:cNvPr>
            <p:cNvCxnSpPr>
              <a:cxnSpLocks/>
              <a:stCxn id="126" idx="7"/>
              <a:endCxn id="125" idx="1"/>
            </p:cNvCxnSpPr>
            <p:nvPr/>
          </p:nvCxnSpPr>
          <p:spPr>
            <a:xfrm>
              <a:off x="3837400" y="3447150"/>
              <a:ext cx="303843" cy="334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连接符: 肘形 129">
              <a:extLst>
                <a:ext uri="{FF2B5EF4-FFF2-40B4-BE49-F238E27FC236}">
                  <a16:creationId xmlns:a16="http://schemas.microsoft.com/office/drawing/2014/main" id="{77DB67FF-2956-D98C-78C3-EA70F448B2F0}"/>
                </a:ext>
              </a:extLst>
            </p:cNvPr>
            <p:cNvCxnSpPr>
              <a:cxnSpLocks/>
              <a:stCxn id="125" idx="3"/>
              <a:endCxn id="60" idx="4"/>
            </p:cNvCxnSpPr>
            <p:nvPr/>
          </p:nvCxnSpPr>
          <p:spPr>
            <a:xfrm flipV="1">
              <a:off x="4325673" y="2241959"/>
              <a:ext cx="3329439" cy="1208532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303793B0-8044-4309-B638-E0B210407C58}"/>
              </a:ext>
            </a:extLst>
          </p:cNvPr>
          <p:cNvGrpSpPr/>
          <p:nvPr/>
        </p:nvGrpSpPr>
        <p:grpSpPr>
          <a:xfrm>
            <a:off x="623692" y="5858785"/>
            <a:ext cx="11350263" cy="672338"/>
            <a:chOff x="623692" y="5858785"/>
            <a:chExt cx="11350263" cy="672338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00403BFE-BE25-AFE4-A421-868532DA3350}"/>
                </a:ext>
              </a:extLst>
            </p:cNvPr>
            <p:cNvGrpSpPr/>
            <p:nvPr/>
          </p:nvGrpSpPr>
          <p:grpSpPr>
            <a:xfrm>
              <a:off x="2356890" y="6231403"/>
              <a:ext cx="7627144" cy="299720"/>
              <a:chOff x="2315618" y="6212513"/>
              <a:chExt cx="7627144" cy="299720"/>
            </a:xfrm>
          </p:grpSpPr>
          <p:cxnSp>
            <p:nvCxnSpPr>
              <p:cNvPr id="157" name="直接箭头连接符 8">
                <a:extLst>
                  <a:ext uri="{FF2B5EF4-FFF2-40B4-BE49-F238E27FC236}">
                    <a16:creationId xmlns:a16="http://schemas.microsoft.com/office/drawing/2014/main" id="{428510FC-8EF6-01BD-2B1D-9A218F7A9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1566" y="6372524"/>
                <a:ext cx="302743" cy="0"/>
              </a:xfrm>
              <a:prstGeom prst="straightConnector1">
                <a:avLst/>
              </a:prstGeom>
              <a:ln w="158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8" name="文本框 182">
                <a:extLst>
                  <a:ext uri="{FF2B5EF4-FFF2-40B4-BE49-F238E27FC236}">
                    <a16:creationId xmlns:a16="http://schemas.microsoft.com/office/drawing/2014/main" id="{A4477862-26E2-E8F2-EDF1-87949AC78667}"/>
                  </a:ext>
                </a:extLst>
              </p:cNvPr>
              <p:cNvSpPr txBox="1"/>
              <p:nvPr/>
            </p:nvSpPr>
            <p:spPr>
              <a:xfrm>
                <a:off x="9154309" y="6230616"/>
                <a:ext cx="788453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Reshape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9" name="直接箭头连接符 8">
                <a:extLst>
                  <a:ext uri="{FF2B5EF4-FFF2-40B4-BE49-F238E27FC236}">
                    <a16:creationId xmlns:a16="http://schemas.microsoft.com/office/drawing/2014/main" id="{440A911D-328A-4079-7F37-24408DC3F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587" y="6368321"/>
                <a:ext cx="302743" cy="0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0" name="文本框 182">
                <a:extLst>
                  <a:ext uri="{FF2B5EF4-FFF2-40B4-BE49-F238E27FC236}">
                    <a16:creationId xmlns:a16="http://schemas.microsoft.com/office/drawing/2014/main" id="{CDAD83AD-9480-4ECE-1C64-E69B5C6A495A}"/>
                  </a:ext>
                </a:extLst>
              </p:cNvPr>
              <p:cNvSpPr txBox="1"/>
              <p:nvPr/>
            </p:nvSpPr>
            <p:spPr>
              <a:xfrm>
                <a:off x="4488330" y="6226413"/>
                <a:ext cx="1235777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Merging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1" name="直接箭头连接符 8">
                <a:extLst>
                  <a:ext uri="{FF2B5EF4-FFF2-40B4-BE49-F238E27FC236}">
                    <a16:creationId xmlns:a16="http://schemas.microsoft.com/office/drawing/2014/main" id="{12CF7A38-9D18-096D-3249-916689E22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618" y="6368322"/>
                <a:ext cx="302743" cy="0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2" name="文本框 182">
                <a:extLst>
                  <a:ext uri="{FF2B5EF4-FFF2-40B4-BE49-F238E27FC236}">
                    <a16:creationId xmlns:a16="http://schemas.microsoft.com/office/drawing/2014/main" id="{F95BCB58-7AD9-18E3-712D-F5791274C995}"/>
                  </a:ext>
                </a:extLst>
              </p:cNvPr>
              <p:cNvSpPr txBox="1"/>
              <p:nvPr/>
            </p:nvSpPr>
            <p:spPr>
              <a:xfrm>
                <a:off x="2618361" y="6226414"/>
                <a:ext cx="1470869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3" name="直接箭头连接符 8">
                <a:extLst>
                  <a:ext uri="{FF2B5EF4-FFF2-40B4-BE49-F238E27FC236}">
                    <a16:creationId xmlns:a16="http://schemas.microsoft.com/office/drawing/2014/main" id="{78891DAC-5F13-C133-5606-2DCEF6B5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9688" y="6368321"/>
                <a:ext cx="30274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4" name="文本框 182">
                <a:extLst>
                  <a:ext uri="{FF2B5EF4-FFF2-40B4-BE49-F238E27FC236}">
                    <a16:creationId xmlns:a16="http://schemas.microsoft.com/office/drawing/2014/main" id="{09EBB4DA-6FAB-26AD-C007-6C31A1EFCA8F}"/>
                  </a:ext>
                </a:extLst>
              </p:cNvPr>
              <p:cNvSpPr txBox="1"/>
              <p:nvPr/>
            </p:nvSpPr>
            <p:spPr>
              <a:xfrm>
                <a:off x="6212431" y="6226413"/>
                <a:ext cx="1036236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Concatenate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5" name="直接箭头连接符 8">
                <a:extLst>
                  <a:ext uri="{FF2B5EF4-FFF2-40B4-BE49-F238E27FC236}">
                    <a16:creationId xmlns:a16="http://schemas.microsoft.com/office/drawing/2014/main" id="{52954CB3-7335-6A37-9D02-7EC36414B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5815" y="6354421"/>
                <a:ext cx="302743" cy="0"/>
              </a:xfrm>
              <a:prstGeom prst="straightConnector1">
                <a:avLst/>
              </a:prstGeom>
              <a:ln w="158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6" name="文本框 182">
                <a:extLst>
                  <a:ext uri="{FF2B5EF4-FFF2-40B4-BE49-F238E27FC236}">
                    <a16:creationId xmlns:a16="http://schemas.microsoft.com/office/drawing/2014/main" id="{8B5AD6B4-0A5D-0CE8-9FBB-6A19704167DB}"/>
                  </a:ext>
                </a:extLst>
              </p:cNvPr>
              <p:cNvSpPr txBox="1"/>
              <p:nvPr/>
            </p:nvSpPr>
            <p:spPr>
              <a:xfrm>
                <a:off x="7698558" y="6212513"/>
                <a:ext cx="838882" cy="28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254F083D-68A6-3BEC-B2BA-C7C5FFE065F7}"/>
                </a:ext>
              </a:extLst>
            </p:cNvPr>
            <p:cNvGrpSpPr/>
            <p:nvPr/>
          </p:nvGrpSpPr>
          <p:grpSpPr>
            <a:xfrm>
              <a:off x="623692" y="5858785"/>
              <a:ext cx="11350263" cy="302689"/>
              <a:chOff x="1644678" y="5868313"/>
              <a:chExt cx="11350263" cy="302689"/>
            </a:xfrm>
          </p:grpSpPr>
          <p:grpSp>
            <p:nvGrpSpPr>
              <p:cNvPr id="134" name="Group 445">
                <a:extLst>
                  <a:ext uri="{FF2B5EF4-FFF2-40B4-BE49-F238E27FC236}">
                    <a16:creationId xmlns:a16="http://schemas.microsoft.com/office/drawing/2014/main" id="{E150B9DA-A186-6787-26AF-7B15B37EB039}"/>
                  </a:ext>
                </a:extLst>
              </p:cNvPr>
              <p:cNvGrpSpPr/>
              <p:nvPr/>
            </p:nvGrpSpPr>
            <p:grpSpPr>
              <a:xfrm>
                <a:off x="1644678" y="5878706"/>
                <a:ext cx="1335120" cy="281617"/>
                <a:chOff x="1539026" y="5907732"/>
                <a:chExt cx="1303053" cy="274853"/>
              </a:xfrm>
            </p:grpSpPr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6E6E138D-2BD1-289A-48A4-00D58D3C65E6}"/>
                    </a:ext>
                  </a:extLst>
                </p:cNvPr>
                <p:cNvSpPr txBox="1"/>
                <p:nvPr/>
              </p:nvSpPr>
              <p:spPr>
                <a:xfrm>
                  <a:off x="1801002" y="5907732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8319B50E-C74A-71BB-E48D-3569713782D3}"/>
                    </a:ext>
                  </a:extLst>
                </p:cNvPr>
                <p:cNvSpPr/>
                <p:nvPr/>
              </p:nvSpPr>
              <p:spPr>
                <a:xfrm>
                  <a:off x="1539026" y="5961036"/>
                  <a:ext cx="293914" cy="16913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</p:grpSp>
          <p:grpSp>
            <p:nvGrpSpPr>
              <p:cNvPr id="135" name="Group 443">
                <a:extLst>
                  <a:ext uri="{FF2B5EF4-FFF2-40B4-BE49-F238E27FC236}">
                    <a16:creationId xmlns:a16="http://schemas.microsoft.com/office/drawing/2014/main" id="{A7E990CB-69F8-4398-4052-64C95629F14C}"/>
                  </a:ext>
                </a:extLst>
              </p:cNvPr>
              <p:cNvGrpSpPr/>
              <p:nvPr/>
            </p:nvGrpSpPr>
            <p:grpSpPr>
              <a:xfrm>
                <a:off x="3086863" y="5868313"/>
                <a:ext cx="1337866" cy="281616"/>
                <a:chOff x="1537122" y="6168535"/>
                <a:chExt cx="1305733" cy="274852"/>
              </a:xfrm>
            </p:grpSpPr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7D63F120-7784-25AD-60DB-E5E90500785B}"/>
                    </a:ext>
                  </a:extLst>
                </p:cNvPr>
                <p:cNvSpPr/>
                <p:nvPr/>
              </p:nvSpPr>
              <p:spPr>
                <a:xfrm>
                  <a:off x="1537122" y="6228853"/>
                  <a:ext cx="293914" cy="16913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54" name="文本框 182">
                  <a:extLst>
                    <a:ext uri="{FF2B5EF4-FFF2-40B4-BE49-F238E27FC236}">
                      <a16:creationId xmlns:a16="http://schemas.microsoft.com/office/drawing/2014/main" id="{9C82FCF1-C529-CF1A-0D32-1A69AD67BE16}"/>
                    </a:ext>
                  </a:extLst>
                </p:cNvPr>
                <p:cNvSpPr txBox="1"/>
                <p:nvPr/>
              </p:nvSpPr>
              <p:spPr>
                <a:xfrm>
                  <a:off x="1801778" y="6168535"/>
                  <a:ext cx="1041077" cy="274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CNN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6" name="Group 442">
                <a:extLst>
                  <a:ext uri="{FF2B5EF4-FFF2-40B4-BE49-F238E27FC236}">
                    <a16:creationId xmlns:a16="http://schemas.microsoft.com/office/drawing/2014/main" id="{0DAC23E6-4857-9860-ABC7-579140CD8AC1}"/>
                  </a:ext>
                </a:extLst>
              </p:cNvPr>
              <p:cNvGrpSpPr/>
              <p:nvPr/>
            </p:nvGrpSpPr>
            <p:grpSpPr>
              <a:xfrm>
                <a:off x="5922164" y="5880360"/>
                <a:ext cx="1379278" cy="281617"/>
                <a:chOff x="1537122" y="6419833"/>
                <a:chExt cx="1346150" cy="274853"/>
              </a:xfrm>
            </p:grpSpPr>
            <p:sp>
              <p:nvSpPr>
                <p:cNvPr id="151" name="矩形 5">
                  <a:extLst>
                    <a:ext uri="{FF2B5EF4-FFF2-40B4-BE49-F238E27FC236}">
                      <a16:creationId xmlns:a16="http://schemas.microsoft.com/office/drawing/2014/main" id="{8AD989AB-61F8-4B45-E5BE-576F6349D0A6}"/>
                    </a:ext>
                  </a:extLst>
                </p:cNvPr>
                <p:cNvSpPr/>
                <p:nvPr/>
              </p:nvSpPr>
              <p:spPr>
                <a:xfrm>
                  <a:off x="1537122" y="6473766"/>
                  <a:ext cx="293914" cy="16913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52" name="文本框 182">
                  <a:extLst>
                    <a:ext uri="{FF2B5EF4-FFF2-40B4-BE49-F238E27FC236}">
                      <a16:creationId xmlns:a16="http://schemas.microsoft.com/office/drawing/2014/main" id="{5A17D0C6-78B4-E01E-6129-20BC7D718515}"/>
                    </a:ext>
                  </a:extLst>
                </p:cNvPr>
                <p:cNvSpPr txBox="1"/>
                <p:nvPr/>
              </p:nvSpPr>
              <p:spPr>
                <a:xfrm>
                  <a:off x="1842195" y="6419833"/>
                  <a:ext cx="1041077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Pooling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7" name="Group 441">
                <a:extLst>
                  <a:ext uri="{FF2B5EF4-FFF2-40B4-BE49-F238E27FC236}">
                    <a16:creationId xmlns:a16="http://schemas.microsoft.com/office/drawing/2014/main" id="{BF6E15B7-52A4-2D2F-EA20-9744118E38FD}"/>
                  </a:ext>
                </a:extLst>
              </p:cNvPr>
              <p:cNvGrpSpPr/>
              <p:nvPr/>
            </p:nvGrpSpPr>
            <p:grpSpPr>
              <a:xfrm>
                <a:off x="4531793" y="5869094"/>
                <a:ext cx="1340881" cy="281617"/>
                <a:chOff x="1544960" y="6712144"/>
                <a:chExt cx="1308675" cy="274853"/>
              </a:xfrm>
            </p:grpSpPr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E9B38D76-000F-4507-3D20-9542296F76EF}"/>
                    </a:ext>
                  </a:extLst>
                </p:cNvPr>
                <p:cNvSpPr/>
                <p:nvPr/>
              </p:nvSpPr>
              <p:spPr>
                <a:xfrm>
                  <a:off x="1544960" y="6762565"/>
                  <a:ext cx="293914" cy="16913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50" name="文本框 182">
                  <a:extLst>
                    <a:ext uri="{FF2B5EF4-FFF2-40B4-BE49-F238E27FC236}">
                      <a16:creationId xmlns:a16="http://schemas.microsoft.com/office/drawing/2014/main" id="{749035AB-1A21-A992-FAF0-B452AE10DE3E}"/>
                    </a:ext>
                  </a:extLst>
                </p:cNvPr>
                <p:cNvSpPr txBox="1"/>
                <p:nvPr/>
              </p:nvSpPr>
              <p:spPr>
                <a:xfrm>
                  <a:off x="1801901" y="6712144"/>
                  <a:ext cx="1051734" cy="274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8" name="Group 546">
                <a:extLst>
                  <a:ext uri="{FF2B5EF4-FFF2-40B4-BE49-F238E27FC236}">
                    <a16:creationId xmlns:a16="http://schemas.microsoft.com/office/drawing/2014/main" id="{F65AC236-3F43-AF44-2903-5F65DC432F4B}"/>
                  </a:ext>
                </a:extLst>
              </p:cNvPr>
              <p:cNvGrpSpPr/>
              <p:nvPr/>
            </p:nvGrpSpPr>
            <p:grpSpPr>
              <a:xfrm>
                <a:off x="9068459" y="5917795"/>
                <a:ext cx="228117" cy="228116"/>
                <a:chOff x="2621311" y="1589154"/>
                <a:chExt cx="222638" cy="222637"/>
              </a:xfrm>
            </p:grpSpPr>
            <p:sp>
              <p:nvSpPr>
                <p:cNvPr id="146" name="Oval 547">
                  <a:extLst>
                    <a:ext uri="{FF2B5EF4-FFF2-40B4-BE49-F238E27FC236}">
                      <a16:creationId xmlns:a16="http://schemas.microsoft.com/office/drawing/2014/main" id="{26CCB34E-A102-96BD-68E2-5BBB7237D36F}"/>
                    </a:ext>
                  </a:extLst>
                </p:cNvPr>
                <p:cNvSpPr/>
                <p:nvPr/>
              </p:nvSpPr>
              <p:spPr>
                <a:xfrm>
                  <a:off x="2621312" y="1589154"/>
                  <a:ext cx="222637" cy="222637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47" name="Arc 548">
                  <a:extLst>
                    <a:ext uri="{FF2B5EF4-FFF2-40B4-BE49-F238E27FC236}">
                      <a16:creationId xmlns:a16="http://schemas.microsoft.com/office/drawing/2014/main" id="{9C486B17-94DD-660F-3888-0D1FCB3682C7}"/>
                    </a:ext>
                  </a:extLst>
                </p:cNvPr>
                <p:cNvSpPr/>
                <p:nvPr/>
              </p:nvSpPr>
              <p:spPr>
                <a:xfrm>
                  <a:off x="2621311" y="1652357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48" name="Arc 549">
                  <a:extLst>
                    <a:ext uri="{FF2B5EF4-FFF2-40B4-BE49-F238E27FC236}">
                      <a16:creationId xmlns:a16="http://schemas.microsoft.com/office/drawing/2014/main" id="{07E99371-9B8B-4F96-C0B2-EB3CFA56709B}"/>
                    </a:ext>
                  </a:extLst>
                </p:cNvPr>
                <p:cNvSpPr/>
                <p:nvPr/>
              </p:nvSpPr>
              <p:spPr>
                <a:xfrm rot="10800000">
                  <a:off x="2732630" y="1652830"/>
                  <a:ext cx="111319" cy="111319"/>
                </a:xfrm>
                <a:prstGeom prst="arc">
                  <a:avLst>
                    <a:gd name="adj1" fmla="val 10632928"/>
                    <a:gd name="adj2" fmla="val 108495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sp>
            <p:nvSpPr>
              <p:cNvPr id="139" name="文本框 182">
                <a:extLst>
                  <a:ext uri="{FF2B5EF4-FFF2-40B4-BE49-F238E27FC236}">
                    <a16:creationId xmlns:a16="http://schemas.microsoft.com/office/drawing/2014/main" id="{AEC53C89-F1A5-9270-6F91-848DF42BD930}"/>
                  </a:ext>
                </a:extLst>
              </p:cNvPr>
              <p:cNvSpPr txBox="1"/>
              <p:nvPr/>
            </p:nvSpPr>
            <p:spPr>
              <a:xfrm>
                <a:off x="9188374" y="5889386"/>
                <a:ext cx="1816646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Positional Embedding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0" name="Group 553">
                <a:extLst>
                  <a:ext uri="{FF2B5EF4-FFF2-40B4-BE49-F238E27FC236}">
                    <a16:creationId xmlns:a16="http://schemas.microsoft.com/office/drawing/2014/main" id="{6F1805A9-A8E2-EC2F-CCB7-8A8DF8BB39E4}"/>
                  </a:ext>
                </a:extLst>
              </p:cNvPr>
              <p:cNvGrpSpPr/>
              <p:nvPr/>
            </p:nvGrpSpPr>
            <p:grpSpPr>
              <a:xfrm>
                <a:off x="7378160" y="5885545"/>
                <a:ext cx="1660108" cy="281616"/>
                <a:chOff x="1537122" y="6168535"/>
                <a:chExt cx="1620235" cy="274852"/>
              </a:xfrm>
            </p:grpSpPr>
            <p:sp>
              <p:nvSpPr>
                <p:cNvPr id="144" name="矩形 5">
                  <a:extLst>
                    <a:ext uri="{FF2B5EF4-FFF2-40B4-BE49-F238E27FC236}">
                      <a16:creationId xmlns:a16="http://schemas.microsoft.com/office/drawing/2014/main" id="{B53B0466-C87B-D6B1-58F9-B99EBECEE679}"/>
                    </a:ext>
                  </a:extLst>
                </p:cNvPr>
                <p:cNvSpPr/>
                <p:nvPr/>
              </p:nvSpPr>
              <p:spPr>
                <a:xfrm>
                  <a:off x="1537122" y="6228853"/>
                  <a:ext cx="293914" cy="16913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145" name="文本框 182">
                  <a:extLst>
                    <a:ext uri="{FF2B5EF4-FFF2-40B4-BE49-F238E27FC236}">
                      <a16:creationId xmlns:a16="http://schemas.microsoft.com/office/drawing/2014/main" id="{4C0851C3-084B-F960-DADE-DF8B93853D77}"/>
                    </a:ext>
                  </a:extLst>
                </p:cNvPr>
                <p:cNvSpPr txBox="1"/>
                <p:nvPr/>
              </p:nvSpPr>
              <p:spPr>
                <a:xfrm>
                  <a:off x="1801778" y="6168535"/>
                  <a:ext cx="1355579" cy="274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Embedding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8E214E59-4564-771D-0729-950E9BFAADEB}"/>
                  </a:ext>
                </a:extLst>
              </p:cNvPr>
              <p:cNvGrpSpPr/>
              <p:nvPr/>
            </p:nvGrpSpPr>
            <p:grpSpPr>
              <a:xfrm>
                <a:off x="10949067" y="5880361"/>
                <a:ext cx="2045874" cy="281616"/>
                <a:chOff x="9222216" y="5795666"/>
                <a:chExt cx="2045874" cy="281616"/>
              </a:xfrm>
            </p:grpSpPr>
            <p:sp>
              <p:nvSpPr>
                <p:cNvPr id="142" name="流程图: 或者 186">
                  <a:extLst>
                    <a:ext uri="{FF2B5EF4-FFF2-40B4-BE49-F238E27FC236}">
                      <a16:creationId xmlns:a16="http://schemas.microsoft.com/office/drawing/2014/main" id="{876F080F-885A-26BD-0CC1-BB7A3FB1ED6A}"/>
                    </a:ext>
                  </a:extLst>
                </p:cNvPr>
                <p:cNvSpPr/>
                <p:nvPr/>
              </p:nvSpPr>
              <p:spPr>
                <a:xfrm rot="2496542">
                  <a:off x="9222216" y="5836668"/>
                  <a:ext cx="228767" cy="219137"/>
                </a:xfrm>
                <a:prstGeom prst="flowChartOr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/>
                </a:p>
              </p:txBody>
            </p:sp>
            <p:sp>
              <p:nvSpPr>
                <p:cNvPr id="143" name="文本框 182">
                  <a:extLst>
                    <a:ext uri="{FF2B5EF4-FFF2-40B4-BE49-F238E27FC236}">
                      <a16:creationId xmlns:a16="http://schemas.microsoft.com/office/drawing/2014/main" id="{70EF338D-8249-4E9A-851C-CB747373ECEA}"/>
                    </a:ext>
                  </a:extLst>
                </p:cNvPr>
                <p:cNvSpPr txBox="1"/>
                <p:nvPr/>
              </p:nvSpPr>
              <p:spPr>
                <a:xfrm>
                  <a:off x="9403644" y="5795666"/>
                  <a:ext cx="1864446" cy="281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Pixel-wise Multiplication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591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924AA7-9402-8BAD-B12E-6188D6E622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4AF8B-7A00-AA88-421D-F04BC720D7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F82C04-4E3A-8D89-77D7-A3240C21FF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C1FEB94-FAE1-6740-B226-37837067A3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a metal attention matrix for the neighborhood embedding at the window size of 4.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46966B-C854-5B49-6AEF-783888197AC8}"/>
              </a:ext>
            </a:extLst>
          </p:cNvPr>
          <p:cNvGrpSpPr/>
          <p:nvPr/>
        </p:nvGrpSpPr>
        <p:grpSpPr>
          <a:xfrm>
            <a:off x="3243811" y="1450475"/>
            <a:ext cx="4020123" cy="2177557"/>
            <a:chOff x="3243811" y="1450475"/>
            <a:chExt cx="4020123" cy="2177557"/>
          </a:xfrm>
        </p:grpSpPr>
        <p:cxnSp>
          <p:nvCxnSpPr>
            <p:cNvPr id="33" name="Straight Arrow Connector 56">
              <a:extLst>
                <a:ext uri="{FF2B5EF4-FFF2-40B4-BE49-F238E27FC236}">
                  <a16:creationId xmlns:a16="http://schemas.microsoft.com/office/drawing/2014/main" id="{ED353E92-C309-CF5F-894D-048376A03336}"/>
                </a:ext>
              </a:extLst>
            </p:cNvPr>
            <p:cNvCxnSpPr/>
            <p:nvPr/>
          </p:nvCxnSpPr>
          <p:spPr>
            <a:xfrm>
              <a:off x="3243811" y="2591791"/>
              <a:ext cx="716113" cy="0"/>
            </a:xfrm>
            <a:prstGeom prst="straightConnector1">
              <a:avLst/>
            </a:prstGeom>
            <a:ln w="63500">
              <a:solidFill>
                <a:srgbClr val="BFBFB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5FB59DD-E929-884E-64C3-A405B41F2CD2}"/>
                </a:ext>
              </a:extLst>
            </p:cNvPr>
            <p:cNvGrpSpPr/>
            <p:nvPr/>
          </p:nvGrpSpPr>
          <p:grpSpPr>
            <a:xfrm>
              <a:off x="4008196" y="1450475"/>
              <a:ext cx="3255738" cy="2177557"/>
              <a:chOff x="5754437" y="1985181"/>
              <a:chExt cx="3255738" cy="2177557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10BB1A-0B72-81F9-29B5-C8C1F0748D07}"/>
                  </a:ext>
                </a:extLst>
              </p:cNvPr>
              <p:cNvSpPr/>
              <p:nvPr/>
            </p:nvSpPr>
            <p:spPr>
              <a:xfrm>
                <a:off x="5754437" y="1985181"/>
                <a:ext cx="3255738" cy="2177557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A59B00BB-9E54-2E29-2686-0BAC6DC1C365}"/>
                  </a:ext>
                </a:extLst>
              </p:cNvPr>
              <p:cNvGrpSpPr/>
              <p:nvPr/>
            </p:nvGrpSpPr>
            <p:grpSpPr>
              <a:xfrm>
                <a:off x="5878426" y="2030620"/>
                <a:ext cx="3131749" cy="2131630"/>
                <a:chOff x="5802857" y="1304522"/>
                <a:chExt cx="3131749" cy="2131630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9729548-F9F3-7FBB-EE95-A377B039EAFB}"/>
                    </a:ext>
                  </a:extLst>
                </p:cNvPr>
                <p:cNvGrpSpPr/>
                <p:nvPr/>
              </p:nvGrpSpPr>
              <p:grpSpPr>
                <a:xfrm>
                  <a:off x="5802857" y="1304522"/>
                  <a:ext cx="2705001" cy="2131630"/>
                  <a:chOff x="4706303" y="1806406"/>
                  <a:chExt cx="2705001" cy="21316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70">
                        <a:extLst>
                          <a:ext uri="{FF2B5EF4-FFF2-40B4-BE49-F238E27FC236}">
                            <a16:creationId xmlns:a16="http://schemas.microsoft.com/office/drawing/2014/main" id="{1FB5B4C2-C24B-1276-8E75-E8B0C176DFAB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5009062" y="2243598"/>
                        <a:ext cx="2160000" cy="16944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a14:m>
                        <a:r>
                          <a: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61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62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63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6(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/>
                        <a:r>
                          <a: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…                    …</a:t>
                        </a:r>
                      </a:p>
                      <a:p>
                        <a:pPr algn="ctr"/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…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b>
                            </m:sSub>
                          </m:oMath>
                        </a14:m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a14:m>
                        <a:endPara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70">
                        <a:extLst>
                          <a:ext uri="{FF2B5EF4-FFF2-40B4-BE49-F238E27FC236}">
                            <a16:creationId xmlns:a16="http://schemas.microsoft.com/office/drawing/2014/main" id="{9EDCA010-2DCB-B1C6-3759-BB4819B1049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09062" y="2243598"/>
                        <a:ext cx="2160000" cy="1694438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7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文本框 39">
                        <a:extLst>
                          <a:ext uri="{FF2B5EF4-FFF2-40B4-BE49-F238E27FC236}">
                            <a16:creationId xmlns:a16="http://schemas.microsoft.com/office/drawing/2014/main" id="{3D4C92F8-CC56-0A85-F441-F1E2859F2A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06303" y="1806406"/>
                        <a:ext cx="2705001" cy="504562"/>
                      </a:xfrm>
                      <a:prstGeom prst="rect">
                        <a:avLst/>
                      </a:prstGeom>
                      <a:noFill/>
                      <a:ln w="15875">
                        <a:noFill/>
                        <a:prstDash val="dash"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1" i="1" smtClean="0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altLang="zh-CN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𝒔𝒐𝒇𝒕𝒎𝒂𝒙</m:t>
                                  </m:r>
                                  <m:d>
                                    <m:dPr>
                                      <m:ctrlP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m:oMathPara>
                        </a14:m>
                        <a:endParaRPr lang="zh-CN" altLang="en-US" sz="1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文本框 14">
                        <a:extLst>
                          <a:ext uri="{FF2B5EF4-FFF2-40B4-BE49-F238E27FC236}">
                            <a16:creationId xmlns:a16="http://schemas.microsoft.com/office/drawing/2014/main" id="{4308324C-E164-DB55-E42E-49EAD1665F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06303" y="1806406"/>
                        <a:ext cx="2705001" cy="50456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  <a:ln w="15875">
                        <a:noFill/>
                        <a:prstDash val="dash"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1" name="Straight Connector 80">
                    <a:extLst>
                      <a:ext uri="{FF2B5EF4-FFF2-40B4-BE49-F238E27FC236}">
                        <a16:creationId xmlns:a16="http://schemas.microsoft.com/office/drawing/2014/main" id="{92FD71CB-DDDB-09B4-43F2-C054037BD88A}"/>
                      </a:ext>
                    </a:extLst>
                  </p:cNvPr>
                  <p:cNvCxnSpPr/>
                  <p:nvPr/>
                </p:nvCxnSpPr>
                <p:spPr>
                  <a:xfrm>
                    <a:off x="7090680" y="2374306"/>
                    <a:ext cx="169308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75">
                    <a:extLst>
                      <a:ext uri="{FF2B5EF4-FFF2-40B4-BE49-F238E27FC236}">
                        <a16:creationId xmlns:a16="http://schemas.microsoft.com/office/drawing/2014/main" id="{8EBA117F-D041-F891-06A8-120FD331F7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7444" y="2344078"/>
                    <a:ext cx="0" cy="1561336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80">
                    <a:extLst>
                      <a:ext uri="{FF2B5EF4-FFF2-40B4-BE49-F238E27FC236}">
                        <a16:creationId xmlns:a16="http://schemas.microsoft.com/office/drawing/2014/main" id="{277946BA-AED2-506F-8B77-712F64DEDEB7}"/>
                      </a:ext>
                    </a:extLst>
                  </p:cNvPr>
                  <p:cNvCxnSpPr/>
                  <p:nvPr/>
                </p:nvCxnSpPr>
                <p:spPr>
                  <a:xfrm>
                    <a:off x="7098300" y="3882207"/>
                    <a:ext cx="169308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80">
                    <a:extLst>
                      <a:ext uri="{FF2B5EF4-FFF2-40B4-BE49-F238E27FC236}">
                        <a16:creationId xmlns:a16="http://schemas.microsoft.com/office/drawing/2014/main" id="{D6371EDF-8D85-1CCD-FDA7-A9B2CFB1694D}"/>
                      </a:ext>
                    </a:extLst>
                  </p:cNvPr>
                  <p:cNvCxnSpPr/>
                  <p:nvPr/>
                </p:nvCxnSpPr>
                <p:spPr>
                  <a:xfrm>
                    <a:off x="4871355" y="2374306"/>
                    <a:ext cx="169308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75">
                    <a:extLst>
                      <a:ext uri="{FF2B5EF4-FFF2-40B4-BE49-F238E27FC236}">
                        <a16:creationId xmlns:a16="http://schemas.microsoft.com/office/drawing/2014/main" id="{EC31C7B6-F690-DBF4-7D09-4A5C4B692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85244" y="2344078"/>
                    <a:ext cx="0" cy="1561336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80">
                    <a:extLst>
                      <a:ext uri="{FF2B5EF4-FFF2-40B4-BE49-F238E27FC236}">
                        <a16:creationId xmlns:a16="http://schemas.microsoft.com/office/drawing/2014/main" id="{3F1C536B-F4C7-059E-40AD-930E6872438D}"/>
                      </a:ext>
                    </a:extLst>
                  </p:cNvPr>
                  <p:cNvCxnSpPr/>
                  <p:nvPr/>
                </p:nvCxnSpPr>
                <p:spPr>
                  <a:xfrm>
                    <a:off x="4856115" y="3882207"/>
                    <a:ext cx="169308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39C025A2-57C4-B110-B775-14B1238469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25021" y="1761977"/>
                      <a:ext cx="60958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800" b="1" dirty="0">
                          <a:ea typeface="Cambria Math" panose="02040503050406030204" pitchFamily="18" charset="0"/>
                        </a:rPr>
                        <a:t>16</a:t>
                      </a:r>
                      <a14:m>
                        <m:oMath xmlns:m="http://schemas.openxmlformats.org/officeDocument/2006/math">
                          <m:r>
                            <a:rPr lang="en-US" altLang="zh-CN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𝟏𝟐𝟖</m:t>
                          </m:r>
                        </m:oMath>
                      </a14:m>
                      <a:endParaRPr lang="zh-CN" altLang="en-US" sz="1000" b="1" dirty="0"/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39C025A2-57C4-B110-B775-14B1238469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25021" y="1761977"/>
                      <a:ext cx="609585" cy="21544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C80165D-C09F-7FD1-9752-EDCC8F0F4BE2}"/>
              </a:ext>
            </a:extLst>
          </p:cNvPr>
          <p:cNvGrpSpPr/>
          <p:nvPr/>
        </p:nvGrpSpPr>
        <p:grpSpPr>
          <a:xfrm>
            <a:off x="3181350" y="4308668"/>
            <a:ext cx="5164623" cy="1991686"/>
            <a:chOff x="3181350" y="4308668"/>
            <a:chExt cx="5164623" cy="199168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570CCEC-EDAC-384D-A553-861F2903F19C}"/>
                </a:ext>
              </a:extLst>
            </p:cNvPr>
            <p:cNvSpPr/>
            <p:nvPr/>
          </p:nvSpPr>
          <p:spPr>
            <a:xfrm>
              <a:off x="5799283" y="4308668"/>
              <a:ext cx="2493067" cy="1991686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9" name="Group 89">
              <a:extLst>
                <a:ext uri="{FF2B5EF4-FFF2-40B4-BE49-F238E27FC236}">
                  <a16:creationId xmlns:a16="http://schemas.microsoft.com/office/drawing/2014/main" id="{222A3479-2742-AFAB-977A-A993F1097D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394" y="4519119"/>
              <a:ext cx="1726697" cy="1726696"/>
              <a:chOff x="2998422" y="7018107"/>
              <a:chExt cx="3407983" cy="3416118"/>
            </a:xfrm>
          </p:grpSpPr>
          <p:sp>
            <p:nvSpPr>
              <p:cNvPr id="67" name="Rectangle 63">
                <a:extLst>
                  <a:ext uri="{FF2B5EF4-FFF2-40B4-BE49-F238E27FC236}">
                    <a16:creationId xmlns:a16="http://schemas.microsoft.com/office/drawing/2014/main" id="{BF8296BB-D51B-9FED-D55C-AFD5910AB693}"/>
                  </a:ext>
                </a:extLst>
              </p:cNvPr>
              <p:cNvSpPr/>
              <p:nvPr/>
            </p:nvSpPr>
            <p:spPr>
              <a:xfrm>
                <a:off x="5554474" y="8730363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8" name="Rectangle 2">
                <a:extLst>
                  <a:ext uri="{FF2B5EF4-FFF2-40B4-BE49-F238E27FC236}">
                    <a16:creationId xmlns:a16="http://schemas.microsoft.com/office/drawing/2014/main" id="{46DFB5EF-8794-50B2-905E-1ED1B8509ED1}"/>
                  </a:ext>
                </a:extLst>
              </p:cNvPr>
              <p:cNvSpPr/>
              <p:nvPr/>
            </p:nvSpPr>
            <p:spPr>
              <a:xfrm>
                <a:off x="3850611" y="7025457"/>
                <a:ext cx="851930" cy="85193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69" name="Rectangle 5">
                <a:extLst>
                  <a:ext uri="{FF2B5EF4-FFF2-40B4-BE49-F238E27FC236}">
                    <a16:creationId xmlns:a16="http://schemas.microsoft.com/office/drawing/2014/main" id="{FDA70E5D-EFCE-FDBC-4D69-80FB28C9806E}"/>
                  </a:ext>
                </a:extLst>
              </p:cNvPr>
              <p:cNvSpPr/>
              <p:nvPr/>
            </p:nvSpPr>
            <p:spPr>
              <a:xfrm>
                <a:off x="3850610" y="7877387"/>
                <a:ext cx="851931" cy="85193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0" name="Rectangle 7">
                <a:extLst>
                  <a:ext uri="{FF2B5EF4-FFF2-40B4-BE49-F238E27FC236}">
                    <a16:creationId xmlns:a16="http://schemas.microsoft.com/office/drawing/2014/main" id="{7DB5D14B-D4C7-9AB8-F8E0-C071AC96BF88}"/>
                  </a:ext>
                </a:extLst>
              </p:cNvPr>
              <p:cNvSpPr/>
              <p:nvPr/>
            </p:nvSpPr>
            <p:spPr>
              <a:xfrm>
                <a:off x="2998424" y="7018107"/>
                <a:ext cx="851930" cy="8519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1" name="Rectangle 8">
                <a:extLst>
                  <a:ext uri="{FF2B5EF4-FFF2-40B4-BE49-F238E27FC236}">
                    <a16:creationId xmlns:a16="http://schemas.microsoft.com/office/drawing/2014/main" id="{E557A845-C00F-2E67-6162-349EA708067C}"/>
                  </a:ext>
                </a:extLst>
              </p:cNvPr>
              <p:cNvSpPr/>
              <p:nvPr/>
            </p:nvSpPr>
            <p:spPr>
              <a:xfrm>
                <a:off x="2998422" y="7870037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20ACE593-A112-B0F7-D0FF-8EE4006DB643}"/>
                  </a:ext>
                </a:extLst>
              </p:cNvPr>
              <p:cNvSpPr/>
              <p:nvPr/>
            </p:nvSpPr>
            <p:spPr>
              <a:xfrm>
                <a:off x="4702546" y="7025457"/>
                <a:ext cx="851931" cy="85193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65AF3EF2-996A-99C9-52FB-D6C98B0B2167}"/>
                  </a:ext>
                </a:extLst>
              </p:cNvPr>
              <p:cNvSpPr/>
              <p:nvPr/>
            </p:nvSpPr>
            <p:spPr>
              <a:xfrm>
                <a:off x="5554474" y="7026501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9897F60A-2507-8EE8-E2BC-BDEB5DB3DA80}"/>
                  </a:ext>
                </a:extLst>
              </p:cNvPr>
              <p:cNvSpPr/>
              <p:nvPr/>
            </p:nvSpPr>
            <p:spPr>
              <a:xfrm>
                <a:off x="5554474" y="7878432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E67DA58F-8A75-9704-75B7-A7E2A0293212}"/>
                  </a:ext>
                </a:extLst>
              </p:cNvPr>
              <p:cNvSpPr/>
              <p:nvPr/>
            </p:nvSpPr>
            <p:spPr>
              <a:xfrm>
                <a:off x="4702545" y="7878432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28011E1E-EAB1-7FE0-D86C-DBE2995269E4}"/>
                  </a:ext>
                </a:extLst>
              </p:cNvPr>
              <p:cNvSpPr/>
              <p:nvPr/>
            </p:nvSpPr>
            <p:spPr>
              <a:xfrm>
                <a:off x="2998935" y="8721965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2FAF9EE7-3008-F733-46A8-92A34CE1734D}"/>
                  </a:ext>
                </a:extLst>
              </p:cNvPr>
              <p:cNvSpPr/>
              <p:nvPr/>
            </p:nvSpPr>
            <p:spPr>
              <a:xfrm>
                <a:off x="3850610" y="8729318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8" name="Rectangle 64">
                <a:extLst>
                  <a:ext uri="{FF2B5EF4-FFF2-40B4-BE49-F238E27FC236}">
                    <a16:creationId xmlns:a16="http://schemas.microsoft.com/office/drawing/2014/main" id="{0FE0F23F-21E3-3CFD-BB84-4CCD799AC6F0}"/>
                  </a:ext>
                </a:extLst>
              </p:cNvPr>
              <p:cNvSpPr/>
              <p:nvPr/>
            </p:nvSpPr>
            <p:spPr>
              <a:xfrm>
                <a:off x="4702544" y="8730363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9" name="Rectangle 65">
                <a:extLst>
                  <a:ext uri="{FF2B5EF4-FFF2-40B4-BE49-F238E27FC236}">
                    <a16:creationId xmlns:a16="http://schemas.microsoft.com/office/drawing/2014/main" id="{A473EAE6-0AC4-BE41-5472-9417E048258F}"/>
                  </a:ext>
                </a:extLst>
              </p:cNvPr>
              <p:cNvSpPr/>
              <p:nvPr/>
            </p:nvSpPr>
            <p:spPr>
              <a:xfrm>
                <a:off x="2998422" y="9582293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0" name="Rectangle 66">
                <a:extLst>
                  <a:ext uri="{FF2B5EF4-FFF2-40B4-BE49-F238E27FC236}">
                    <a16:creationId xmlns:a16="http://schemas.microsoft.com/office/drawing/2014/main" id="{389C8388-8A1E-A5F3-9703-889B0BEA34AD}"/>
                  </a:ext>
                </a:extLst>
              </p:cNvPr>
              <p:cNvSpPr/>
              <p:nvPr/>
            </p:nvSpPr>
            <p:spPr>
              <a:xfrm>
                <a:off x="3850610" y="9582293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1" name="Rectangle 67">
                <a:extLst>
                  <a:ext uri="{FF2B5EF4-FFF2-40B4-BE49-F238E27FC236}">
                    <a16:creationId xmlns:a16="http://schemas.microsoft.com/office/drawing/2014/main" id="{F6F9FCB6-0623-0246-CC12-2492867EF647}"/>
                  </a:ext>
                </a:extLst>
              </p:cNvPr>
              <p:cNvSpPr/>
              <p:nvPr/>
            </p:nvSpPr>
            <p:spPr>
              <a:xfrm>
                <a:off x="4702543" y="9582294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2" name="Rectangle 68">
                <a:extLst>
                  <a:ext uri="{FF2B5EF4-FFF2-40B4-BE49-F238E27FC236}">
                    <a16:creationId xmlns:a16="http://schemas.microsoft.com/office/drawing/2014/main" id="{9997C9A2-29C1-33CF-EE46-DBC0D740E4B3}"/>
                  </a:ext>
                </a:extLst>
              </p:cNvPr>
              <p:cNvSpPr/>
              <p:nvPr/>
            </p:nvSpPr>
            <p:spPr>
              <a:xfrm>
                <a:off x="5554473" y="9582294"/>
                <a:ext cx="851931" cy="851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50" name="Straight Arrow Connector 56">
              <a:extLst>
                <a:ext uri="{FF2B5EF4-FFF2-40B4-BE49-F238E27FC236}">
                  <a16:creationId xmlns:a16="http://schemas.microsoft.com/office/drawing/2014/main" id="{8D054F4B-2080-C125-E7CB-4FD8FBC14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100" y="5373924"/>
              <a:ext cx="319396" cy="0"/>
            </a:xfrm>
            <a:prstGeom prst="straightConnector1">
              <a:avLst/>
            </a:prstGeom>
            <a:ln w="63500">
              <a:solidFill>
                <a:srgbClr val="BFBFB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03916D7-F345-767A-5AD2-DF94C94B8031}"/>
                </a:ext>
              </a:extLst>
            </p:cNvPr>
            <p:cNvGrpSpPr/>
            <p:nvPr/>
          </p:nvGrpSpPr>
          <p:grpSpPr>
            <a:xfrm>
              <a:off x="5691496" y="4311961"/>
              <a:ext cx="2654477" cy="1924754"/>
              <a:chOff x="5691496" y="4311961"/>
              <a:chExt cx="2654477" cy="1924754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B20C95B-7DC8-A1DD-6B60-382E7D226184}"/>
                  </a:ext>
                </a:extLst>
              </p:cNvPr>
              <p:cNvGrpSpPr/>
              <p:nvPr/>
            </p:nvGrpSpPr>
            <p:grpSpPr>
              <a:xfrm>
                <a:off x="5691496" y="4311961"/>
                <a:ext cx="2536468" cy="1924754"/>
                <a:chOff x="5691496" y="4311961"/>
                <a:chExt cx="2536468" cy="1924754"/>
              </a:xfrm>
            </p:grpSpPr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ED26C50E-2CAE-4B75-A7A3-6DE60F18FA9D}"/>
                    </a:ext>
                  </a:extLst>
                </p:cNvPr>
                <p:cNvGrpSpPr/>
                <p:nvPr/>
              </p:nvGrpSpPr>
              <p:grpSpPr>
                <a:xfrm>
                  <a:off x="5799283" y="4657451"/>
                  <a:ext cx="2160000" cy="1579264"/>
                  <a:chOff x="6716085" y="4623678"/>
                  <a:chExt cx="2160000" cy="1579264"/>
                </a:xfrm>
              </p:grpSpPr>
              <p:sp>
                <p:nvSpPr>
                  <p:cNvPr id="57" name="TextBox 70">
                    <a:extLst>
                      <a:ext uri="{FF2B5EF4-FFF2-40B4-BE49-F238E27FC236}">
                        <a16:creationId xmlns:a16="http://schemas.microsoft.com/office/drawing/2014/main" id="{BC7938BE-77EC-32BC-8DD3-B2AC8DC2121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6085" y="4623678"/>
                    <a:ext cx="21600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0 0 0       </a:t>
                    </a: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···        0 0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1 1       ···        1 1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1 1       ···        1 1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0 0       ···        0 0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1 1       ···        1 1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0 0       ···        0 0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···                      ···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0 0       ···        0 0</a:t>
                    </a:r>
                  </a:p>
                </p:txBody>
              </p:sp>
              <p:grpSp>
                <p:nvGrpSpPr>
                  <p:cNvPr id="58" name="组合 57">
                    <a:extLst>
                      <a:ext uri="{FF2B5EF4-FFF2-40B4-BE49-F238E27FC236}">
                        <a16:creationId xmlns:a16="http://schemas.microsoft.com/office/drawing/2014/main" id="{C4AC0F87-DAD0-B000-8B8D-1C47F5730B42}"/>
                      </a:ext>
                    </a:extLst>
                  </p:cNvPr>
                  <p:cNvGrpSpPr/>
                  <p:nvPr/>
                </p:nvGrpSpPr>
                <p:grpSpPr>
                  <a:xfrm>
                    <a:off x="6916873" y="4640392"/>
                    <a:ext cx="1740908" cy="1562550"/>
                    <a:chOff x="6402081" y="4805328"/>
                    <a:chExt cx="1740908" cy="1562550"/>
                  </a:xfrm>
                </p:grpSpPr>
                <p:grpSp>
                  <p:nvGrpSpPr>
                    <p:cNvPr id="59" name="组合 58">
                      <a:extLst>
                        <a:ext uri="{FF2B5EF4-FFF2-40B4-BE49-F238E27FC236}">
                          <a16:creationId xmlns:a16="http://schemas.microsoft.com/office/drawing/2014/main" id="{B3A3D848-49BA-BB07-EBC2-EFC8C81AFB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73681" y="4805328"/>
                      <a:ext cx="169308" cy="1561336"/>
                      <a:chOff x="10538730" y="2491227"/>
                      <a:chExt cx="169308" cy="1561336"/>
                    </a:xfrm>
                  </p:grpSpPr>
                  <p:cxnSp>
                    <p:nvCxnSpPr>
                      <p:cNvPr id="64" name="Straight Connector 80">
                        <a:extLst>
                          <a:ext uri="{FF2B5EF4-FFF2-40B4-BE49-F238E27FC236}">
                            <a16:creationId xmlns:a16="http://schemas.microsoft.com/office/drawing/2014/main" id="{C41DFDEC-481A-5AFB-9237-F7E10DDC4DB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538730" y="2521455"/>
                        <a:ext cx="169308" cy="0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75">
                        <a:extLst>
                          <a:ext uri="{FF2B5EF4-FFF2-40B4-BE49-F238E27FC236}">
                            <a16:creationId xmlns:a16="http://schemas.microsoft.com/office/drawing/2014/main" id="{9A8B2065-D9B7-9C40-DABA-3A0902BC8F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87874" y="2491227"/>
                        <a:ext cx="0" cy="1561336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Straight Connector 80">
                        <a:extLst>
                          <a:ext uri="{FF2B5EF4-FFF2-40B4-BE49-F238E27FC236}">
                            <a16:creationId xmlns:a16="http://schemas.microsoft.com/office/drawing/2014/main" id="{2DF01729-6A0D-42C8-0FD2-A01FB7AF02B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538730" y="4021736"/>
                        <a:ext cx="169308" cy="0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0" name="组合 59">
                      <a:extLst>
                        <a:ext uri="{FF2B5EF4-FFF2-40B4-BE49-F238E27FC236}">
                          <a16:creationId xmlns:a16="http://schemas.microsoft.com/office/drawing/2014/main" id="{64685A8A-7884-8908-878E-121E683ADE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2081" y="4806542"/>
                      <a:ext cx="169308" cy="1561336"/>
                      <a:chOff x="9024255" y="2482262"/>
                      <a:chExt cx="169308" cy="1561336"/>
                    </a:xfrm>
                  </p:grpSpPr>
                  <p:cxnSp>
                    <p:nvCxnSpPr>
                      <p:cNvPr id="61" name="Straight Connector 80">
                        <a:extLst>
                          <a:ext uri="{FF2B5EF4-FFF2-40B4-BE49-F238E27FC236}">
                            <a16:creationId xmlns:a16="http://schemas.microsoft.com/office/drawing/2014/main" id="{0C19F584-2FC9-E81B-EF61-69B355D16F9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024255" y="2512490"/>
                        <a:ext cx="169308" cy="0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Straight Connector 75">
                        <a:extLst>
                          <a:ext uri="{FF2B5EF4-FFF2-40B4-BE49-F238E27FC236}">
                            <a16:creationId xmlns:a16="http://schemas.microsoft.com/office/drawing/2014/main" id="{2E7DD5AF-00E2-EBC9-386F-12A09670AD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047669" y="2482262"/>
                        <a:ext cx="0" cy="1561336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80">
                        <a:extLst>
                          <a:ext uri="{FF2B5EF4-FFF2-40B4-BE49-F238E27FC236}">
                            <a16:creationId xmlns:a16="http://schemas.microsoft.com/office/drawing/2014/main" id="{7917DE6E-9B88-5969-E91E-A4589153782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024255" y="4012771"/>
                        <a:ext cx="169308" cy="0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矩形 55">
                      <a:extLst>
                        <a:ext uri="{FF2B5EF4-FFF2-40B4-BE49-F238E27FC236}">
                          <a16:creationId xmlns:a16="http://schemas.microsoft.com/office/drawing/2014/main" id="{EBA7FEE3-D0A5-9D68-6FB9-AF0C13D5E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1496" y="4311961"/>
                      <a:ext cx="2536468" cy="342196"/>
                    </a:xfrm>
                    <a:prstGeom prst="rect">
                      <a:avLst/>
                    </a:prstGeom>
                    <a:noFill/>
                    <a:ln w="15875">
                      <a:noFill/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r>
                              <a:rPr lang="en-US" altLang="zh-CN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𝒇𝒍𝒂𝒕𝒕𝒆𝒏</m:t>
                                </m:r>
                                <m:d>
                                  <m:dPr>
                                    <m:ctrlPr>
                                      <a:rPr lang="en-US" altLang="zh-CN" sz="1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d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</m:sup>
                            </m:sSup>
                          </m:oMath>
                        </m:oMathPara>
                      </a14:m>
                      <a:endParaRPr lang="en-DE" altLang="zh-CN" sz="12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矩形 55">
                      <a:extLst>
                        <a:ext uri="{FF2B5EF4-FFF2-40B4-BE49-F238E27FC236}">
                          <a16:creationId xmlns:a16="http://schemas.microsoft.com/office/drawing/2014/main" id="{EBA7FEE3-D0A5-9D68-6FB9-AF0C13D5E9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496" y="4311961"/>
                      <a:ext cx="2536468" cy="34219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786"/>
                      </a:stretch>
                    </a:blipFill>
                    <a:ln w="15875">
                      <a:noFill/>
                      <a:prstDash val="dash"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6F2BD2E4-BAC1-B168-A780-D6C6202C6918}"/>
                      </a:ext>
                    </a:extLst>
                  </p:cNvPr>
                  <p:cNvSpPr txBox="1"/>
                  <p:nvPr/>
                </p:nvSpPr>
                <p:spPr>
                  <a:xfrm>
                    <a:off x="7700787" y="4641769"/>
                    <a:ext cx="64518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b="1" dirty="0">
                        <a:ea typeface="Cambria Math" panose="02040503050406030204" pitchFamily="18" charset="0"/>
                      </a:rPr>
                      <a:t>16</a:t>
                    </a:r>
                    <a14:m>
                      <m:oMath xmlns:m="http://schemas.openxmlformats.org/officeDocument/2006/math">
                        <m:r>
                          <a:rPr lang="en-US" altLang="zh-CN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𝟏𝟐𝟖</m:t>
                        </m:r>
                      </m:oMath>
                    </a14:m>
                    <a:endParaRPr lang="zh-CN" altLang="en-US" sz="1000" b="1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6F2BD2E4-BAC1-B168-A780-D6C6202C69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787" y="4641769"/>
                    <a:ext cx="645186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2" name="Straight Arrow Connector 56">
              <a:extLst>
                <a:ext uri="{FF2B5EF4-FFF2-40B4-BE49-F238E27FC236}">
                  <a16:creationId xmlns:a16="http://schemas.microsoft.com/office/drawing/2014/main" id="{AEA942B3-9F06-53C3-82C2-9B4E3799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1350" y="5373924"/>
              <a:ext cx="319396" cy="0"/>
            </a:xfrm>
            <a:prstGeom prst="straightConnector1">
              <a:avLst/>
            </a:prstGeom>
            <a:ln w="63500">
              <a:solidFill>
                <a:srgbClr val="BFBFB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E8FC7E-F20C-3EFB-5B91-01359CDAF002}"/>
              </a:ext>
            </a:extLst>
          </p:cNvPr>
          <p:cNvGrpSpPr/>
          <p:nvPr/>
        </p:nvGrpSpPr>
        <p:grpSpPr>
          <a:xfrm>
            <a:off x="7263934" y="2539254"/>
            <a:ext cx="4480013" cy="2765257"/>
            <a:chOff x="7263934" y="2539254"/>
            <a:chExt cx="4480013" cy="2765257"/>
          </a:xfrm>
        </p:grpSpPr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F42471CF-A1E7-5D11-E188-727234AD201B}"/>
                </a:ext>
              </a:extLst>
            </p:cNvPr>
            <p:cNvCxnSpPr>
              <a:cxnSpLocks/>
              <a:stCxn id="48" idx="3"/>
              <a:endCxn id="89" idx="2"/>
            </p:cNvCxnSpPr>
            <p:nvPr/>
          </p:nvCxnSpPr>
          <p:spPr>
            <a:xfrm flipV="1">
              <a:off x="8292350" y="4697505"/>
              <a:ext cx="1844867" cy="607006"/>
            </a:xfrm>
            <a:prstGeom prst="bentConnector2">
              <a:avLst/>
            </a:prstGeom>
            <a:ln w="15875">
              <a:solidFill>
                <a:srgbClr val="92D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8EBED1CA-8A4E-90CB-1DFE-5ABC1866511D}"/>
                </a:ext>
              </a:extLst>
            </p:cNvPr>
            <p:cNvCxnSpPr>
              <a:cxnSpLocks/>
              <a:stCxn id="35" idx="3"/>
              <a:endCxn id="88" idx="0"/>
            </p:cNvCxnSpPr>
            <p:nvPr/>
          </p:nvCxnSpPr>
          <p:spPr>
            <a:xfrm>
              <a:off x="7263934" y="2539254"/>
              <a:ext cx="2846082" cy="231717"/>
            </a:xfrm>
            <a:prstGeom prst="bentConnector2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886EE54-0205-65BC-ABCD-4531AF098B3D}"/>
                </a:ext>
              </a:extLst>
            </p:cNvPr>
            <p:cNvGrpSpPr/>
            <p:nvPr/>
          </p:nvGrpSpPr>
          <p:grpSpPr>
            <a:xfrm>
              <a:off x="8904269" y="2770971"/>
              <a:ext cx="2839678" cy="1926534"/>
              <a:chOff x="9307681" y="2770971"/>
              <a:chExt cx="2839678" cy="1926534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1E3BB35-F663-9F98-5590-8374BD922FAB}"/>
                  </a:ext>
                </a:extLst>
              </p:cNvPr>
              <p:cNvSpPr/>
              <p:nvPr/>
            </p:nvSpPr>
            <p:spPr>
              <a:xfrm>
                <a:off x="9320759" y="2770971"/>
                <a:ext cx="2770648" cy="1903194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940792A6-2B6C-C1A9-92DE-2A448C8D87BA}"/>
                      </a:ext>
                    </a:extLst>
                  </p:cNvPr>
                  <p:cNvSpPr txBox="1"/>
                  <p:nvPr/>
                </p:nvSpPr>
                <p:spPr>
                  <a:xfrm>
                    <a:off x="9307681" y="2770971"/>
                    <a:ext cx="2411493" cy="279820"/>
                  </a:xfrm>
                  <a:prstGeom prst="rect">
                    <a:avLst/>
                  </a:prstGeom>
                  <a:noFill/>
                  <a:ln w="19050">
                    <a:noFill/>
                    <a:prstDash val="sysDash"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𝑁𝐸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59292C4E-86F5-D462-C9CC-23488C9C2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7681" y="2770971"/>
                    <a:ext cx="2411493" cy="2798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19050">
                    <a:noFill/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70">
                    <a:extLst>
                      <a:ext uri="{FF2B5EF4-FFF2-40B4-BE49-F238E27FC236}">
                        <a16:creationId xmlns:a16="http://schemas.microsoft.com/office/drawing/2014/main" id="{69175E2D-BC1F-CB6A-CE41-2CC9AC9BB9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460629" y="3074368"/>
                    <a:ext cx="2160000" cy="162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0      0    ···  0           0  </a:t>
                    </a:r>
                    <a:r>
                      <a:rPr lang="en-US" altLang="zh-CN" sz="120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…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a14:m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…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a14:m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0      0    ···  0           0  </a:t>
                    </a:r>
                    <a:r>
                      <a:rPr lang="en-US" altLang="zh-CN" sz="120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…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</m:oMath>
                    </a14:m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a14:m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0      0    ···  0           0  </a:t>
                    </a:r>
                    <a:r>
                      <a:rPr lang="en-US" altLang="zh-CN" sz="120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</a:p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                    …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0      0    ···  0           0  </a:t>
                    </a:r>
                    <a:r>
                      <a:rPr lang="en-US" altLang="zh-CN" sz="120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9" name="TextBox 70">
                    <a:extLst>
                      <a:ext uri="{FF2B5EF4-FFF2-40B4-BE49-F238E27FC236}">
                        <a16:creationId xmlns:a16="http://schemas.microsoft.com/office/drawing/2014/main" id="{69175E2D-BC1F-CB6A-CE41-2CC9AC9BB9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0629" y="3074368"/>
                    <a:ext cx="2160000" cy="162313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8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492F122F-8C73-11D6-B616-B8CA9F4A2996}"/>
                  </a:ext>
                </a:extLst>
              </p:cNvPr>
              <p:cNvGrpSpPr/>
              <p:nvPr/>
            </p:nvGrpSpPr>
            <p:grpSpPr>
              <a:xfrm>
                <a:off x="11399372" y="3085198"/>
                <a:ext cx="176928" cy="1561336"/>
                <a:chOff x="11542247" y="3085198"/>
                <a:chExt cx="176928" cy="1561336"/>
              </a:xfrm>
            </p:grpSpPr>
            <p:cxnSp>
              <p:nvCxnSpPr>
                <p:cNvPr id="96" name="Straight Connector 80">
                  <a:extLst>
                    <a:ext uri="{FF2B5EF4-FFF2-40B4-BE49-F238E27FC236}">
                      <a16:creationId xmlns:a16="http://schemas.microsoft.com/office/drawing/2014/main" id="{AFA888B1-0E43-2D50-D005-7B562B1ACC33}"/>
                    </a:ext>
                  </a:extLst>
                </p:cNvPr>
                <p:cNvCxnSpPr/>
                <p:nvPr/>
              </p:nvCxnSpPr>
              <p:spPr>
                <a:xfrm>
                  <a:off x="11542247" y="3115426"/>
                  <a:ext cx="169308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75">
                  <a:extLst>
                    <a:ext uri="{FF2B5EF4-FFF2-40B4-BE49-F238E27FC236}">
                      <a16:creationId xmlns:a16="http://schemas.microsoft.com/office/drawing/2014/main" id="{76B9BF49-8EC4-BDA3-5E9F-EE9AD077E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99011" y="3085198"/>
                  <a:ext cx="0" cy="156133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80">
                  <a:extLst>
                    <a:ext uri="{FF2B5EF4-FFF2-40B4-BE49-F238E27FC236}">
                      <a16:creationId xmlns:a16="http://schemas.microsoft.com/office/drawing/2014/main" id="{36B20E2A-476D-FF07-21FE-B48219A9299D}"/>
                    </a:ext>
                  </a:extLst>
                </p:cNvPr>
                <p:cNvCxnSpPr/>
                <p:nvPr/>
              </p:nvCxnSpPr>
              <p:spPr>
                <a:xfrm>
                  <a:off x="11549867" y="4623327"/>
                  <a:ext cx="169308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5CC22EBD-A4BD-92BA-3DFA-7E099AA6AD4F}"/>
                  </a:ext>
                </a:extLst>
              </p:cNvPr>
              <p:cNvGrpSpPr/>
              <p:nvPr/>
            </p:nvGrpSpPr>
            <p:grpSpPr>
              <a:xfrm>
                <a:off x="9412457" y="3085198"/>
                <a:ext cx="184548" cy="1561336"/>
                <a:chOff x="9307682" y="3085198"/>
                <a:chExt cx="184548" cy="1561336"/>
              </a:xfrm>
            </p:grpSpPr>
            <p:cxnSp>
              <p:nvCxnSpPr>
                <p:cNvPr id="93" name="Straight Connector 80">
                  <a:extLst>
                    <a:ext uri="{FF2B5EF4-FFF2-40B4-BE49-F238E27FC236}">
                      <a16:creationId xmlns:a16="http://schemas.microsoft.com/office/drawing/2014/main" id="{26998E6E-7D44-BC97-9173-B2D9E40F441B}"/>
                    </a:ext>
                  </a:extLst>
                </p:cNvPr>
                <p:cNvCxnSpPr/>
                <p:nvPr/>
              </p:nvCxnSpPr>
              <p:spPr>
                <a:xfrm>
                  <a:off x="9322922" y="3115426"/>
                  <a:ext cx="169308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75">
                  <a:extLst>
                    <a:ext uri="{FF2B5EF4-FFF2-40B4-BE49-F238E27FC236}">
                      <a16:creationId xmlns:a16="http://schemas.microsoft.com/office/drawing/2014/main" id="{616B5C61-79AD-B9A6-2DB4-91081B533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6811" y="3085198"/>
                  <a:ext cx="0" cy="156133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80">
                  <a:extLst>
                    <a:ext uri="{FF2B5EF4-FFF2-40B4-BE49-F238E27FC236}">
                      <a16:creationId xmlns:a16="http://schemas.microsoft.com/office/drawing/2014/main" id="{D5111EF5-8414-9DF0-723D-3BEAD97B422C}"/>
                    </a:ext>
                  </a:extLst>
                </p:cNvPr>
                <p:cNvCxnSpPr/>
                <p:nvPr/>
              </p:nvCxnSpPr>
              <p:spPr>
                <a:xfrm>
                  <a:off x="9307682" y="4623327"/>
                  <a:ext cx="169308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677F2DF5-8A0D-71C6-0132-87FD63D2C148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7774" y="3060082"/>
                    <a:ext cx="60958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b="1" dirty="0">
                        <a:ea typeface="Cambria Math" panose="02040503050406030204" pitchFamily="18" charset="0"/>
                      </a:rPr>
                      <a:t>16</a:t>
                    </a:r>
                    <a14:m>
                      <m:oMath xmlns:m="http://schemas.openxmlformats.org/officeDocument/2006/math">
                        <m:r>
                          <a:rPr lang="en-US" altLang="zh-CN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𝟏𝟐𝟖</m:t>
                        </m:r>
                      </m:oMath>
                    </a14:m>
                    <a:endParaRPr lang="zh-CN" altLang="en-US" sz="1000" b="1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677F2DF5-8A0D-71C6-0132-87FD63D2C1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7774" y="3060082"/>
                    <a:ext cx="609585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0A0ECA-EC96-EE10-1643-9F7426E69B12}"/>
              </a:ext>
            </a:extLst>
          </p:cNvPr>
          <p:cNvSpPr>
            <a:spLocks noChangeAspect="1"/>
          </p:cNvSpPr>
          <p:nvPr/>
        </p:nvSpPr>
        <p:spPr>
          <a:xfrm>
            <a:off x="2976766" y="2355949"/>
            <a:ext cx="144000" cy="513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760F1B36-E9F5-1372-05AC-185E896E23FD}"/>
              </a:ext>
            </a:extLst>
          </p:cNvPr>
          <p:cNvGrpSpPr/>
          <p:nvPr/>
        </p:nvGrpSpPr>
        <p:grpSpPr>
          <a:xfrm>
            <a:off x="610267" y="1331780"/>
            <a:ext cx="2517163" cy="2183467"/>
            <a:chOff x="610267" y="1331780"/>
            <a:chExt cx="2517163" cy="2183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182">
                  <a:extLst>
                    <a:ext uri="{FF2B5EF4-FFF2-40B4-BE49-F238E27FC236}">
                      <a16:creationId xmlns:a16="http://schemas.microsoft.com/office/drawing/2014/main" id="{D8B2EDB8-F8C3-84A6-59E3-68D2753D33C0}"/>
                    </a:ext>
                  </a:extLst>
                </p:cNvPr>
                <p:cNvSpPr txBox="1"/>
                <p:nvPr/>
              </p:nvSpPr>
              <p:spPr>
                <a:xfrm>
                  <a:off x="610267" y="1331780"/>
                  <a:ext cx="184429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182">
                  <a:extLst>
                    <a:ext uri="{FF2B5EF4-FFF2-40B4-BE49-F238E27FC236}">
                      <a16:creationId xmlns:a16="http://schemas.microsoft.com/office/drawing/2014/main" id="{D8B2EDB8-F8C3-84A6-59E3-68D2753D3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67" y="1331780"/>
                  <a:ext cx="184429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5C9BAF18-CB22-FE3F-E658-420AE01E45AE}"/>
                </a:ext>
              </a:extLst>
            </p:cNvPr>
            <p:cNvGrpSpPr/>
            <p:nvPr/>
          </p:nvGrpSpPr>
          <p:grpSpPr>
            <a:xfrm>
              <a:off x="615220" y="1670950"/>
              <a:ext cx="2512210" cy="1844297"/>
              <a:chOff x="615220" y="1670950"/>
              <a:chExt cx="2512210" cy="1844297"/>
            </a:xfrm>
          </p:grpSpPr>
          <p:pic>
            <p:nvPicPr>
              <p:cNvPr id="10" name="图片 9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A41728C3-91DD-BC0F-0357-63BC54F4C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220" y="1670950"/>
                <a:ext cx="1844297" cy="1844297"/>
              </a:xfrm>
              <a:prstGeom prst="rect">
                <a:avLst/>
              </a:prstGeom>
            </p:spPr>
          </p:pic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04BBA546-CF8B-94B3-E8E6-1E1EDC3148FF}"/>
                  </a:ext>
                </a:extLst>
              </p:cNvPr>
              <p:cNvGrpSpPr/>
              <p:nvPr/>
            </p:nvGrpSpPr>
            <p:grpSpPr>
              <a:xfrm>
                <a:off x="2459517" y="1677419"/>
                <a:ext cx="667913" cy="1828744"/>
                <a:chOff x="2459517" y="1677419"/>
                <a:chExt cx="667913" cy="1828744"/>
              </a:xfrm>
            </p:grpSpPr>
            <p:cxnSp>
              <p:nvCxnSpPr>
                <p:cNvPr id="11" name="直接箭头连接符 447">
                  <a:extLst>
                    <a:ext uri="{FF2B5EF4-FFF2-40B4-BE49-F238E27FC236}">
                      <a16:creationId xmlns:a16="http://schemas.microsoft.com/office/drawing/2014/main" id="{EDFBC043-404A-9786-D461-318E0B3E8BD7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V="1">
                  <a:off x="2459517" y="2592175"/>
                  <a:ext cx="430120" cy="924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012B307E-C3E3-75F2-9A54-3E5BC47D2E64}"/>
                    </a:ext>
                  </a:extLst>
                </p:cNvPr>
                <p:cNvGrpSpPr/>
                <p:nvPr/>
              </p:nvGrpSpPr>
              <p:grpSpPr>
                <a:xfrm>
                  <a:off x="2976765" y="1677419"/>
                  <a:ext cx="150665" cy="1828744"/>
                  <a:chOff x="2793853" y="1225258"/>
                  <a:chExt cx="150665" cy="1828744"/>
                </a:xfrm>
              </p:grpSpPr>
              <p:pic>
                <p:nvPicPr>
                  <p:cNvPr id="17" name="Picture 72">
                    <a:extLst>
                      <a:ext uri="{FF2B5EF4-FFF2-40B4-BE49-F238E27FC236}">
                        <a16:creationId xmlns:a16="http://schemas.microsoft.com/office/drawing/2014/main" id="{F0D2DED1-A9AB-144E-5BF3-F820734310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9881" y="1225258"/>
                    <a:ext cx="144000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73">
                    <a:extLst>
                      <a:ext uri="{FF2B5EF4-FFF2-40B4-BE49-F238E27FC236}">
                        <a16:creationId xmlns:a16="http://schemas.microsoft.com/office/drawing/2014/main" id="{3753D6D2-439E-E72E-9F85-EB2A963D33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9881" y="1388308"/>
                    <a:ext cx="144637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113">
                    <a:extLst>
                      <a:ext uri="{FF2B5EF4-FFF2-40B4-BE49-F238E27FC236}">
                        <a16:creationId xmlns:a16="http://schemas.microsoft.com/office/drawing/2014/main" id="{7F8266B6-D9A9-5100-5341-4854A97248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5143" y="1906798"/>
                    <a:ext cx="144000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114">
                    <a:extLst>
                      <a:ext uri="{FF2B5EF4-FFF2-40B4-BE49-F238E27FC236}">
                        <a16:creationId xmlns:a16="http://schemas.microsoft.com/office/drawing/2014/main" id="{220800B4-2B44-9E12-42E2-03158C28BD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4508" y="2067630"/>
                    <a:ext cx="144635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134">
                    <a:extLst>
                      <a:ext uri="{FF2B5EF4-FFF2-40B4-BE49-F238E27FC236}">
                        <a16:creationId xmlns:a16="http://schemas.microsoft.com/office/drawing/2014/main" id="{2A8CF647-45A0-1FF6-88B2-765874906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3853" y="2740883"/>
                    <a:ext cx="144635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135">
                    <a:extLst>
                      <a:ext uri="{FF2B5EF4-FFF2-40B4-BE49-F238E27FC236}">
                        <a16:creationId xmlns:a16="http://schemas.microsoft.com/office/drawing/2014/main" id="{2CB1A419-3022-8057-9741-EF62543624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5143" y="2910002"/>
                    <a:ext cx="144000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23" name="Group 479">
                    <a:extLst>
                      <a:ext uri="{FF2B5EF4-FFF2-40B4-BE49-F238E27FC236}">
                        <a16:creationId xmlns:a16="http://schemas.microsoft.com/office/drawing/2014/main" id="{BC502E73-B8DE-C831-9758-7F9B5B5B24D8}"/>
                      </a:ext>
                    </a:extLst>
                  </p:cNvPr>
                  <p:cNvGrpSpPr/>
                  <p:nvPr/>
                </p:nvGrpSpPr>
                <p:grpSpPr>
                  <a:xfrm>
                    <a:off x="2842754" y="1598187"/>
                    <a:ext cx="48225" cy="238086"/>
                    <a:chOff x="4939551" y="3088686"/>
                    <a:chExt cx="47067" cy="232368"/>
                  </a:xfrm>
                </p:grpSpPr>
                <p:sp>
                  <p:nvSpPr>
                    <p:cNvPr id="29" name="Oval 485">
                      <a:extLst>
                        <a:ext uri="{FF2B5EF4-FFF2-40B4-BE49-F238E27FC236}">
                          <a16:creationId xmlns:a16="http://schemas.microsoft.com/office/drawing/2014/main" id="{BDDE3620-ECBA-BABB-9E1A-0261DB3BF4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1" y="3088686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30" name="Oval 487">
                      <a:extLst>
                        <a:ext uri="{FF2B5EF4-FFF2-40B4-BE49-F238E27FC236}">
                          <a16:creationId xmlns:a16="http://schemas.microsoft.com/office/drawing/2014/main" id="{D4BAC146-7EC0-B2BD-B88F-CE4CA4B28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3" y="3180774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31" name="Oval 488">
                      <a:extLst>
                        <a:ext uri="{FF2B5EF4-FFF2-40B4-BE49-F238E27FC236}">
                          <a16:creationId xmlns:a16="http://schemas.microsoft.com/office/drawing/2014/main" id="{1EBF2715-CE97-17BD-9568-5D9A1A711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2" y="3273989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</p:grpSp>
              <p:pic>
                <p:nvPicPr>
                  <p:cNvPr id="24" name="Picture 134">
                    <a:extLst>
                      <a:ext uri="{FF2B5EF4-FFF2-40B4-BE49-F238E27FC236}">
                        <a16:creationId xmlns:a16="http://schemas.microsoft.com/office/drawing/2014/main" id="{E0AACB3F-6828-E303-A6C2-21C9359C23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93853" y="2569109"/>
                    <a:ext cx="144635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25" name="Group 479">
                    <a:extLst>
                      <a:ext uri="{FF2B5EF4-FFF2-40B4-BE49-F238E27FC236}">
                        <a16:creationId xmlns:a16="http://schemas.microsoft.com/office/drawing/2014/main" id="{1122EB7A-871D-F80E-26D0-6911029E78DD}"/>
                      </a:ext>
                    </a:extLst>
                  </p:cNvPr>
                  <p:cNvGrpSpPr/>
                  <p:nvPr/>
                </p:nvGrpSpPr>
                <p:grpSpPr>
                  <a:xfrm>
                    <a:off x="2842754" y="2254770"/>
                    <a:ext cx="48225" cy="238086"/>
                    <a:chOff x="4939551" y="3088686"/>
                    <a:chExt cx="47067" cy="232368"/>
                  </a:xfrm>
                </p:grpSpPr>
                <p:sp>
                  <p:nvSpPr>
                    <p:cNvPr id="26" name="Oval 485">
                      <a:extLst>
                        <a:ext uri="{FF2B5EF4-FFF2-40B4-BE49-F238E27FC236}">
                          <a16:creationId xmlns:a16="http://schemas.microsoft.com/office/drawing/2014/main" id="{C9DA0514-8615-AB2C-D2AA-C0357BB0C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1" y="3088686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27" name="Oval 487">
                      <a:extLst>
                        <a:ext uri="{FF2B5EF4-FFF2-40B4-BE49-F238E27FC236}">
                          <a16:creationId xmlns:a16="http://schemas.microsoft.com/office/drawing/2014/main" id="{713E9DC8-3328-88CA-7E79-0F5BC6167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3" y="3180774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28" name="Oval 488">
                      <a:extLst>
                        <a:ext uri="{FF2B5EF4-FFF2-40B4-BE49-F238E27FC236}">
                          <a16:creationId xmlns:a16="http://schemas.microsoft.com/office/drawing/2014/main" id="{FE616804-C70E-BAC5-09FE-BF4863D3C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2" y="3273989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</p:grpSp>
            </p:grpSp>
          </p:grpSp>
        </p:grp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1835C221-9906-8FA1-861D-3D60537ACBDF}"/>
              </a:ext>
            </a:extLst>
          </p:cNvPr>
          <p:cNvGrpSpPr/>
          <p:nvPr/>
        </p:nvGrpSpPr>
        <p:grpSpPr>
          <a:xfrm>
            <a:off x="610267" y="4454308"/>
            <a:ext cx="2518588" cy="2185641"/>
            <a:chOff x="610267" y="4454308"/>
            <a:chExt cx="2518588" cy="21856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182">
                  <a:extLst>
                    <a:ext uri="{FF2B5EF4-FFF2-40B4-BE49-F238E27FC236}">
                      <a16:creationId xmlns:a16="http://schemas.microsoft.com/office/drawing/2014/main" id="{C0083452-0B50-6DE0-325F-9AA22F6EF99F}"/>
                    </a:ext>
                  </a:extLst>
                </p:cNvPr>
                <p:cNvSpPr txBox="1"/>
                <p:nvPr/>
              </p:nvSpPr>
              <p:spPr>
                <a:xfrm>
                  <a:off x="610267" y="6301395"/>
                  <a:ext cx="184429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oMath>
                    </m:oMathPara>
                  </a14:m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文本框 182">
                  <a:extLst>
                    <a:ext uri="{FF2B5EF4-FFF2-40B4-BE49-F238E27FC236}">
                      <a16:creationId xmlns:a16="http://schemas.microsoft.com/office/drawing/2014/main" id="{C0083452-0B50-6DE0-325F-9AA22F6EF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67" y="6301395"/>
                  <a:ext cx="184429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15DA5B8A-8202-C8E0-7076-BA2E922C9E1A}"/>
                </a:ext>
              </a:extLst>
            </p:cNvPr>
            <p:cNvGrpSpPr/>
            <p:nvPr/>
          </p:nvGrpSpPr>
          <p:grpSpPr>
            <a:xfrm>
              <a:off x="610269" y="4454308"/>
              <a:ext cx="2518586" cy="1846046"/>
              <a:chOff x="610269" y="4454308"/>
              <a:chExt cx="2518586" cy="1846046"/>
            </a:xfrm>
          </p:grpSpPr>
          <p:pic>
            <p:nvPicPr>
              <p:cNvPr id="102" name="图片 432">
                <a:extLst>
                  <a:ext uri="{FF2B5EF4-FFF2-40B4-BE49-F238E27FC236}">
                    <a16:creationId xmlns:a16="http://schemas.microsoft.com/office/drawing/2014/main" id="{23582AC2-1F99-E00B-4BCE-E04990F67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193" r="-1"/>
              <a:stretch/>
            </p:blipFill>
            <p:spPr>
              <a:xfrm>
                <a:off x="610269" y="4456057"/>
                <a:ext cx="1844297" cy="1844297"/>
              </a:xfrm>
              <a:prstGeom prst="rect">
                <a:avLst/>
              </a:prstGeom>
            </p:spPr>
          </p:pic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0C00BA74-402B-6F2F-2DB7-F0B7250FCDB5}"/>
                  </a:ext>
                </a:extLst>
              </p:cNvPr>
              <p:cNvGrpSpPr/>
              <p:nvPr/>
            </p:nvGrpSpPr>
            <p:grpSpPr>
              <a:xfrm>
                <a:off x="2971212" y="4454308"/>
                <a:ext cx="157643" cy="1828744"/>
                <a:chOff x="2971212" y="4463833"/>
                <a:chExt cx="157643" cy="1828744"/>
              </a:xfrm>
            </p:grpSpPr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65042CE6-2C84-083F-0715-2A30E37A416E}"/>
                    </a:ext>
                  </a:extLst>
                </p:cNvPr>
                <p:cNvGrpSpPr/>
                <p:nvPr/>
              </p:nvGrpSpPr>
              <p:grpSpPr>
                <a:xfrm>
                  <a:off x="2971212" y="4463833"/>
                  <a:ext cx="149554" cy="1828744"/>
                  <a:chOff x="3426894" y="2010794"/>
                  <a:chExt cx="149554" cy="1828744"/>
                </a:xfrm>
              </p:grpSpPr>
              <p:pic>
                <p:nvPicPr>
                  <p:cNvPr id="110" name="Picture 21">
                    <a:extLst>
                      <a:ext uri="{FF2B5EF4-FFF2-40B4-BE49-F238E27FC236}">
                        <a16:creationId xmlns:a16="http://schemas.microsoft.com/office/drawing/2014/main" id="{F8AC8342-1DCB-1C00-3D16-1E635BEF33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33083" y="2010794"/>
                    <a:ext cx="143365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1" name="Picture 22">
                    <a:extLst>
                      <a:ext uri="{FF2B5EF4-FFF2-40B4-BE49-F238E27FC236}">
                        <a16:creationId xmlns:a16="http://schemas.microsoft.com/office/drawing/2014/main" id="{159B689A-0983-C533-F212-BEB42B5C1D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32288" y="2171132"/>
                    <a:ext cx="144000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" name="Picture 58">
                    <a:extLst>
                      <a:ext uri="{FF2B5EF4-FFF2-40B4-BE49-F238E27FC236}">
                        <a16:creationId xmlns:a16="http://schemas.microsoft.com/office/drawing/2014/main" id="{B0FEB94D-BB23-1CD9-35E4-B6EDD8D02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528" y="2692334"/>
                    <a:ext cx="144000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" name="Picture 59">
                    <a:extLst>
                      <a:ext uri="{FF2B5EF4-FFF2-40B4-BE49-F238E27FC236}">
                        <a16:creationId xmlns:a16="http://schemas.microsoft.com/office/drawing/2014/main" id="{3EE0A57F-7344-9EDA-EAF2-0A46A9B2A9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528" y="2856460"/>
                    <a:ext cx="144634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4" name="Picture 81">
                    <a:extLst>
                      <a:ext uri="{FF2B5EF4-FFF2-40B4-BE49-F238E27FC236}">
                        <a16:creationId xmlns:a16="http://schemas.microsoft.com/office/drawing/2014/main" id="{45AEEC0C-E60E-C7D1-0DFC-938EB5AA63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528" y="3526516"/>
                    <a:ext cx="144634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5" name="Picture 81">
                    <a:extLst>
                      <a:ext uri="{FF2B5EF4-FFF2-40B4-BE49-F238E27FC236}">
                        <a16:creationId xmlns:a16="http://schemas.microsoft.com/office/drawing/2014/main" id="{560004CD-6000-0294-FEC7-82C11B6AA0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6894" y="3695538"/>
                    <a:ext cx="144634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6" name="Picture 81">
                    <a:extLst>
                      <a:ext uri="{FF2B5EF4-FFF2-40B4-BE49-F238E27FC236}">
                        <a16:creationId xmlns:a16="http://schemas.microsoft.com/office/drawing/2014/main" id="{C942230D-8724-5835-F388-F7077A6819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30747" y="3354645"/>
                    <a:ext cx="144634" cy="144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17" name="Group 479">
                    <a:extLst>
                      <a:ext uri="{FF2B5EF4-FFF2-40B4-BE49-F238E27FC236}">
                        <a16:creationId xmlns:a16="http://schemas.microsoft.com/office/drawing/2014/main" id="{FE063BDC-6EF0-8C77-94BC-2E77BC378803}"/>
                      </a:ext>
                    </a:extLst>
                  </p:cNvPr>
                  <p:cNvGrpSpPr/>
                  <p:nvPr/>
                </p:nvGrpSpPr>
                <p:grpSpPr>
                  <a:xfrm>
                    <a:off x="3485126" y="2384690"/>
                    <a:ext cx="48225" cy="238086"/>
                    <a:chOff x="4939551" y="3088686"/>
                    <a:chExt cx="47067" cy="232368"/>
                  </a:xfrm>
                </p:grpSpPr>
                <p:sp>
                  <p:nvSpPr>
                    <p:cNvPr id="122" name="Oval 485">
                      <a:extLst>
                        <a:ext uri="{FF2B5EF4-FFF2-40B4-BE49-F238E27FC236}">
                          <a16:creationId xmlns:a16="http://schemas.microsoft.com/office/drawing/2014/main" id="{52477813-5335-AF7C-253C-F57BDB572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1" y="3088686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123" name="Oval 487">
                      <a:extLst>
                        <a:ext uri="{FF2B5EF4-FFF2-40B4-BE49-F238E27FC236}">
                          <a16:creationId xmlns:a16="http://schemas.microsoft.com/office/drawing/2014/main" id="{06F511E7-EB35-86D7-1D54-2036DE7C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3" y="3180774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124" name="Oval 488">
                      <a:extLst>
                        <a:ext uri="{FF2B5EF4-FFF2-40B4-BE49-F238E27FC236}">
                          <a16:creationId xmlns:a16="http://schemas.microsoft.com/office/drawing/2014/main" id="{BAAF9EF0-9765-1EF9-6844-F871DC900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2" y="3273989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</p:grpSp>
              <p:grpSp>
                <p:nvGrpSpPr>
                  <p:cNvPr id="118" name="Group 479">
                    <a:extLst>
                      <a:ext uri="{FF2B5EF4-FFF2-40B4-BE49-F238E27FC236}">
                        <a16:creationId xmlns:a16="http://schemas.microsoft.com/office/drawing/2014/main" id="{883B88F8-5933-082B-FDBD-813579CB3018}"/>
                      </a:ext>
                    </a:extLst>
                  </p:cNvPr>
                  <p:cNvGrpSpPr/>
                  <p:nvPr/>
                </p:nvGrpSpPr>
                <p:grpSpPr>
                  <a:xfrm>
                    <a:off x="3481243" y="3075264"/>
                    <a:ext cx="48225" cy="238086"/>
                    <a:chOff x="4939551" y="3088686"/>
                    <a:chExt cx="47067" cy="232368"/>
                  </a:xfrm>
                </p:grpSpPr>
                <p:sp>
                  <p:nvSpPr>
                    <p:cNvPr id="119" name="Oval 485">
                      <a:extLst>
                        <a:ext uri="{FF2B5EF4-FFF2-40B4-BE49-F238E27FC236}">
                          <a16:creationId xmlns:a16="http://schemas.microsoft.com/office/drawing/2014/main" id="{C22E0CA7-4BD1-E352-A0F1-7FF6E1811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1" y="3088686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120" name="Oval 487">
                      <a:extLst>
                        <a:ext uri="{FF2B5EF4-FFF2-40B4-BE49-F238E27FC236}">
                          <a16:creationId xmlns:a16="http://schemas.microsoft.com/office/drawing/2014/main" id="{3D5E30B2-A2BD-5B9C-33E6-C4F9999AE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3" y="3180774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  <p:sp>
                  <p:nvSpPr>
                    <p:cNvPr id="121" name="Oval 488">
                      <a:extLst>
                        <a:ext uri="{FF2B5EF4-FFF2-40B4-BE49-F238E27FC236}">
                          <a16:creationId xmlns:a16="http://schemas.microsoft.com/office/drawing/2014/main" id="{AE9DEF5E-C17A-7259-9F18-C5BF5A2588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9552" y="3273989"/>
                      <a:ext cx="47065" cy="4706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 sz="2081"/>
                    </a:p>
                  </p:txBody>
                </p:sp>
              </p:grp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75E17AA-0505-9401-E217-08E372761C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78045" y="5146060"/>
                  <a:ext cx="150810" cy="53733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105" name="直接箭头连接符 447">
                <a:extLst>
                  <a:ext uri="{FF2B5EF4-FFF2-40B4-BE49-F238E27FC236}">
                    <a16:creationId xmlns:a16="http://schemas.microsoft.com/office/drawing/2014/main" id="{311ED4F3-62B7-9350-743D-B3324D89C66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2454566" y="5378206"/>
                <a:ext cx="403096" cy="104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7293DC0-A0DA-EE78-270C-16D28D93267B}"/>
              </a:ext>
            </a:extLst>
          </p:cNvPr>
          <p:cNvSpPr txBox="1"/>
          <p:nvPr/>
        </p:nvSpPr>
        <p:spPr>
          <a:xfrm>
            <a:off x="908453" y="6079790"/>
            <a:ext cx="226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EF254B-5F14-C39A-4572-D19CAF65F377}"/>
              </a:ext>
            </a:extLst>
          </p:cNvPr>
          <p:cNvSpPr txBox="1"/>
          <p:nvPr/>
        </p:nvSpPr>
        <p:spPr>
          <a:xfrm>
            <a:off x="1157298" y="5807875"/>
            <a:ext cx="226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4BBD3E2A-AD1D-DD83-2F02-1821B656B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25062"/>
              </p:ext>
            </p:extLst>
          </p:nvPr>
        </p:nvGraphicFramePr>
        <p:xfrm>
          <a:off x="841683" y="5744067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">
                  <a:extLst>
                    <a:ext uri="{9D8B030D-6E8A-4147-A177-3AD203B41FA5}">
                      <a16:colId xmlns:a16="http://schemas.microsoft.com/office/drawing/2014/main" val="1829101090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4144659192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1428378112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1689269168"/>
                    </a:ext>
                  </a:extLst>
                </a:gridCol>
              </a:tblGrid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35121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61834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30335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760158"/>
                  </a:ext>
                </a:extLst>
              </a:tr>
            </a:tbl>
          </a:graphicData>
        </a:graphic>
      </p:graphicFrame>
      <p:sp>
        <p:nvSpPr>
          <p:cNvPr id="99" name="文本框 98">
            <a:extLst>
              <a:ext uri="{FF2B5EF4-FFF2-40B4-BE49-F238E27FC236}">
                <a16:creationId xmlns:a16="http://schemas.microsoft.com/office/drawing/2014/main" id="{7A8382EE-9EB0-117A-D65C-1B75F21DDC99}"/>
              </a:ext>
            </a:extLst>
          </p:cNvPr>
          <p:cNvSpPr txBox="1"/>
          <p:nvPr/>
        </p:nvSpPr>
        <p:spPr>
          <a:xfrm>
            <a:off x="908453" y="3300727"/>
            <a:ext cx="226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DDB601E-1FFA-1CB4-EE1E-23A075FD9D62}"/>
              </a:ext>
            </a:extLst>
          </p:cNvPr>
          <p:cNvSpPr txBox="1"/>
          <p:nvPr/>
        </p:nvSpPr>
        <p:spPr>
          <a:xfrm>
            <a:off x="1157298" y="3028812"/>
            <a:ext cx="226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3" name="表格 6">
            <a:extLst>
              <a:ext uri="{FF2B5EF4-FFF2-40B4-BE49-F238E27FC236}">
                <a16:creationId xmlns:a16="http://schemas.microsoft.com/office/drawing/2014/main" id="{CF5B2A67-0107-9326-9594-23E4030E1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506050"/>
              </p:ext>
            </p:extLst>
          </p:nvPr>
        </p:nvGraphicFramePr>
        <p:xfrm>
          <a:off x="841683" y="2965004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">
                  <a:extLst>
                    <a:ext uri="{9D8B030D-6E8A-4147-A177-3AD203B41FA5}">
                      <a16:colId xmlns:a16="http://schemas.microsoft.com/office/drawing/2014/main" val="1829101090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4144659192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1428378112"/>
                    </a:ext>
                  </a:extLst>
                </a:gridCol>
                <a:gridCol w="90000">
                  <a:extLst>
                    <a:ext uri="{9D8B030D-6E8A-4147-A177-3AD203B41FA5}">
                      <a16:colId xmlns:a16="http://schemas.microsoft.com/office/drawing/2014/main" val="1689269168"/>
                    </a:ext>
                  </a:extLst>
                </a:gridCol>
              </a:tblGrid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35121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61834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30335"/>
                  </a:ext>
                </a:extLst>
              </a:tr>
              <a:tr h="90000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144" marR="9144" marT="4572" marB="4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76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0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9" grpId="0"/>
      <p:bldP spid="99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8A178A-467D-30BC-779F-41E37718D6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AE21DB-7D3F-B887-EA5C-C92D358032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A02205-17CB-F837-E978-D8A3A7CBDB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EAAB89C-8ECF-9B33-A900-1511438B3E73}"/>
              </a:ext>
            </a:extLst>
          </p:cNvPr>
          <p:cNvGrpSpPr/>
          <p:nvPr/>
        </p:nvGrpSpPr>
        <p:grpSpPr>
          <a:xfrm>
            <a:off x="528001" y="4314481"/>
            <a:ext cx="11339412" cy="2193901"/>
            <a:chOff x="6467" y="4664099"/>
            <a:chExt cx="12189600" cy="219390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52C328-6CB5-CF57-FB54-750121068FF5}"/>
                </a:ext>
              </a:extLst>
            </p:cNvPr>
            <p:cNvGrpSpPr/>
            <p:nvPr/>
          </p:nvGrpSpPr>
          <p:grpSpPr>
            <a:xfrm>
              <a:off x="10029" y="4664099"/>
              <a:ext cx="12182476" cy="2000250"/>
              <a:chOff x="6350" y="1903413"/>
              <a:chExt cx="12182476" cy="2000250"/>
            </a:xfrm>
          </p:grpSpPr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050C28FF-5BDE-359B-FC74-E6EEFE4C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964A0D15-B0BE-E35C-C1EC-2B055A2FA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B4F84E76-64C3-FB46-CC66-BD9212C71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4FD7A4C1-E4FE-4073-AF4F-76BA952CA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61FD9747-0ADE-BEBE-5220-E4F700F2E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00B45F98-E284-64F5-8ED5-2E5B4BAE3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27DB35D6-9C53-3C54-DB94-8BFC70DBA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DDBDA16E-B803-E4C7-7CAD-000ECC426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635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任意多边形 64">
              <a:extLst>
                <a:ext uri="{FF2B5EF4-FFF2-40B4-BE49-F238E27FC236}">
                  <a16:creationId xmlns:a16="http://schemas.microsoft.com/office/drawing/2014/main" id="{F0FD5FEF-5991-7C45-7178-61089C6D0198}"/>
                </a:ext>
              </a:extLst>
            </p:cNvPr>
            <p:cNvSpPr/>
            <p:nvPr/>
          </p:nvSpPr>
          <p:spPr>
            <a:xfrm>
              <a:off x="6467" y="6089323"/>
              <a:ext cx="12189600" cy="768677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0C57C0-BD9F-F4D8-8CED-8AACDEBD2A6D}"/>
              </a:ext>
            </a:extLst>
          </p:cNvPr>
          <p:cNvGrpSpPr/>
          <p:nvPr/>
        </p:nvGrpSpPr>
        <p:grpSpPr>
          <a:xfrm>
            <a:off x="3656806" y="961116"/>
            <a:ext cx="4878388" cy="3463414"/>
            <a:chOff x="3656806" y="736997"/>
            <a:chExt cx="4878388" cy="346341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AC49202-56AE-DD78-7983-1EF3880C7E4D}"/>
                </a:ext>
              </a:extLst>
            </p:cNvPr>
            <p:cNvGrpSpPr/>
            <p:nvPr/>
          </p:nvGrpSpPr>
          <p:grpSpPr>
            <a:xfrm>
              <a:off x="3656806" y="1446416"/>
              <a:ext cx="4878388" cy="606522"/>
              <a:chOff x="3656806" y="1446416"/>
              <a:chExt cx="4878388" cy="606522"/>
            </a:xfrm>
            <a:solidFill>
              <a:srgbClr val="00ACF7"/>
            </a:solidFill>
          </p:grpSpPr>
          <p:sp>
            <p:nvSpPr>
              <p:cNvPr id="31" name="AutoShape 52">
                <a:extLst>
                  <a:ext uri="{FF2B5EF4-FFF2-40B4-BE49-F238E27FC236}">
                    <a16:creationId xmlns:a16="http://schemas.microsoft.com/office/drawing/2014/main" id="{6841A9A4-5C22-F25D-8C4C-41B9225435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656806" y="1446416"/>
                <a:ext cx="4878388" cy="606522"/>
              </a:xfrm>
              <a:prstGeom prst="roundRect">
                <a:avLst>
                  <a:gd name="adj" fmla="val 50000"/>
                </a:avLst>
              </a:prstGeom>
              <a:solidFill>
                <a:srgbClr val="003865"/>
              </a:soli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lIns="288000" anchor="ctr"/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Background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C357652-778E-A0C0-7F96-C8F676CAA66F}"/>
                  </a:ext>
                </a:extLst>
              </p:cNvPr>
              <p:cNvSpPr/>
              <p:nvPr/>
            </p:nvSpPr>
            <p:spPr>
              <a:xfrm>
                <a:off x="3747364" y="1517103"/>
                <a:ext cx="449986" cy="449986"/>
              </a:xfrm>
              <a:prstGeom prst="ellipse">
                <a:avLst/>
              </a:prstGeom>
              <a:solidFill>
                <a:srgbClr val="FFFFFF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00337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</a:t>
                </a:r>
                <a:endParaRPr lang="zh-CN" altLang="en-US" sz="2400" b="1" dirty="0">
                  <a:solidFill>
                    <a:srgbClr val="0033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214A258-E644-F917-8EC9-0656E4928832}"/>
                </a:ext>
              </a:extLst>
            </p:cNvPr>
            <p:cNvGrpSpPr/>
            <p:nvPr/>
          </p:nvGrpSpPr>
          <p:grpSpPr>
            <a:xfrm>
              <a:off x="3656806" y="2875834"/>
              <a:ext cx="4878388" cy="606522"/>
              <a:chOff x="3656806" y="2875834"/>
              <a:chExt cx="4878388" cy="606522"/>
            </a:xfrm>
            <a:solidFill>
              <a:srgbClr val="00ACF7"/>
            </a:solidFill>
          </p:grpSpPr>
          <p:sp>
            <p:nvSpPr>
              <p:cNvPr id="29" name="AutoShape 50">
                <a:extLst>
                  <a:ext uri="{FF2B5EF4-FFF2-40B4-BE49-F238E27FC236}">
                    <a16:creationId xmlns:a16="http://schemas.microsoft.com/office/drawing/2014/main" id="{D9A59243-0169-0317-EAE6-E79A01A1A4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656806" y="2875834"/>
                <a:ext cx="4878388" cy="606522"/>
              </a:xfrm>
              <a:prstGeom prst="roundRect">
                <a:avLst>
                  <a:gd name="adj" fmla="val 50000"/>
                </a:avLst>
              </a:prstGeom>
              <a:solidFill>
                <a:srgbClr val="003865"/>
              </a:soli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lIns="288000" anchor="ctr"/>
              <a:lstStyle/>
              <a:p>
                <a:pPr algn="ctr" defTabSz="608965">
                  <a:lnSpc>
                    <a:spcPct val="130000"/>
                  </a:lnSpc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and Discussion</a:t>
                </a:r>
                <a:endPara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3B8E27C-15FB-E8BF-D2E3-E1F921CCA608}"/>
                  </a:ext>
                </a:extLst>
              </p:cNvPr>
              <p:cNvSpPr/>
              <p:nvPr/>
            </p:nvSpPr>
            <p:spPr>
              <a:xfrm>
                <a:off x="3747364" y="2950311"/>
                <a:ext cx="449986" cy="449986"/>
              </a:xfrm>
              <a:prstGeom prst="ellipse">
                <a:avLst/>
              </a:prstGeom>
              <a:solidFill>
                <a:srgbClr val="FFFFFF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00337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4</a:t>
                </a:r>
                <a:endParaRPr lang="zh-CN" altLang="en-US" sz="2400" b="1" dirty="0">
                  <a:solidFill>
                    <a:srgbClr val="0033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948D385-2D41-6E86-17D0-CF44226D3045}"/>
                </a:ext>
              </a:extLst>
            </p:cNvPr>
            <p:cNvGrpSpPr/>
            <p:nvPr/>
          </p:nvGrpSpPr>
          <p:grpSpPr>
            <a:xfrm>
              <a:off x="3656806" y="736997"/>
              <a:ext cx="4878388" cy="606522"/>
              <a:chOff x="3656806" y="1446416"/>
              <a:chExt cx="4878388" cy="606522"/>
            </a:xfrm>
            <a:solidFill>
              <a:srgbClr val="D2D2D2"/>
            </a:solidFill>
          </p:grpSpPr>
          <p:sp>
            <p:nvSpPr>
              <p:cNvPr id="27" name="AutoShape 52">
                <a:extLst>
                  <a:ext uri="{FF2B5EF4-FFF2-40B4-BE49-F238E27FC236}">
                    <a16:creationId xmlns:a16="http://schemas.microsoft.com/office/drawing/2014/main" id="{CDF8AFFE-0754-5243-B94B-0A0F85D20F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656806" y="1446416"/>
                <a:ext cx="4878388" cy="606522"/>
              </a:xfrm>
              <a:prstGeom prst="roundRect">
                <a:avLst>
                  <a:gd name="adj" fmla="val 50000"/>
                </a:avLst>
              </a:prstGeom>
              <a:solidFill>
                <a:srgbClr val="98A4AE"/>
              </a:soli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lIns="288000" anchor="ctr"/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Motivation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96A9BBD-B0CB-3053-058E-98035B6AD082}"/>
                  </a:ext>
                </a:extLst>
              </p:cNvPr>
              <p:cNvSpPr/>
              <p:nvPr/>
            </p:nvSpPr>
            <p:spPr>
              <a:xfrm>
                <a:off x="3747364" y="1517103"/>
                <a:ext cx="449986" cy="449986"/>
              </a:xfrm>
              <a:prstGeom prst="ellipse">
                <a:avLst/>
              </a:prstGeom>
              <a:solidFill>
                <a:srgbClr val="FFFFFF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00337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1</a:t>
                </a:r>
                <a:endParaRPr lang="zh-CN" altLang="en-US" sz="2400" b="1" dirty="0">
                  <a:solidFill>
                    <a:srgbClr val="0033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FB59B57-E4C6-2339-DF75-00D60F915ACE}"/>
                </a:ext>
              </a:extLst>
            </p:cNvPr>
            <p:cNvGrpSpPr/>
            <p:nvPr/>
          </p:nvGrpSpPr>
          <p:grpSpPr>
            <a:xfrm>
              <a:off x="3656806" y="2163939"/>
              <a:ext cx="4878388" cy="606522"/>
              <a:chOff x="3656806" y="1446416"/>
              <a:chExt cx="4878388" cy="606522"/>
            </a:xfrm>
            <a:solidFill>
              <a:srgbClr val="D2D2D2"/>
            </a:solidFill>
          </p:grpSpPr>
          <p:sp>
            <p:nvSpPr>
              <p:cNvPr id="25" name="AutoShape 52">
                <a:extLst>
                  <a:ext uri="{FF2B5EF4-FFF2-40B4-BE49-F238E27FC236}">
                    <a16:creationId xmlns:a16="http://schemas.microsoft.com/office/drawing/2014/main" id="{9F7ED8A9-7FBE-2A1D-256B-96E46BD04D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656806" y="1446416"/>
                <a:ext cx="4878388" cy="606522"/>
              </a:xfrm>
              <a:prstGeom prst="roundRect">
                <a:avLst>
                  <a:gd name="adj" fmla="val 50000"/>
                </a:avLst>
              </a:prstGeom>
              <a:solidFill>
                <a:srgbClr val="98A4AE"/>
              </a:soli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lIns="288000" anchor="ctr"/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Methods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0AC7A4A-A9B9-9A03-4994-D13D4236FF13}"/>
                  </a:ext>
                </a:extLst>
              </p:cNvPr>
              <p:cNvSpPr/>
              <p:nvPr/>
            </p:nvSpPr>
            <p:spPr>
              <a:xfrm>
                <a:off x="3747364" y="1517103"/>
                <a:ext cx="449986" cy="449986"/>
              </a:xfrm>
              <a:prstGeom prst="ellipse">
                <a:avLst/>
              </a:prstGeom>
              <a:solidFill>
                <a:srgbClr val="FFFFFF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00337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3</a:t>
                </a:r>
                <a:endParaRPr lang="zh-CN" altLang="en-US" sz="2400" b="1" dirty="0">
                  <a:solidFill>
                    <a:srgbClr val="0033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6426A4C-F206-A822-E4A6-8C33AC4AF053}"/>
                </a:ext>
              </a:extLst>
            </p:cNvPr>
            <p:cNvGrpSpPr/>
            <p:nvPr/>
          </p:nvGrpSpPr>
          <p:grpSpPr>
            <a:xfrm>
              <a:off x="3656806" y="3593889"/>
              <a:ext cx="4878388" cy="606522"/>
              <a:chOff x="3656806" y="2875834"/>
              <a:chExt cx="4878388" cy="606522"/>
            </a:xfrm>
            <a:solidFill>
              <a:srgbClr val="D2D2D2"/>
            </a:solidFill>
          </p:grpSpPr>
          <p:sp>
            <p:nvSpPr>
              <p:cNvPr id="23" name="AutoShape 50">
                <a:extLst>
                  <a:ext uri="{FF2B5EF4-FFF2-40B4-BE49-F238E27FC236}">
                    <a16:creationId xmlns:a16="http://schemas.microsoft.com/office/drawing/2014/main" id="{407893C3-8DDD-E6A6-8CD7-C4BC204FF1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656806" y="2875834"/>
                <a:ext cx="4878388" cy="606522"/>
              </a:xfrm>
              <a:prstGeom prst="roundRect">
                <a:avLst>
                  <a:gd name="adj" fmla="val 50000"/>
                </a:avLst>
              </a:prstGeom>
              <a:solidFill>
                <a:srgbClr val="98A4AE"/>
              </a:soli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lIns="288000" anchor="ctr"/>
              <a:lstStyle/>
              <a:p>
                <a:pPr algn="ctr" defTabSz="608965">
                  <a:lnSpc>
                    <a:spcPct val="130000"/>
                  </a:lnSpc>
                  <a:defRPr/>
                </a:pPr>
                <a:r>
                  <a:rPr lang="de-DE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Summary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864DC8A-CAE1-F12D-D2A7-C6543F3870AD}"/>
                  </a:ext>
                </a:extLst>
              </p:cNvPr>
              <p:cNvSpPr/>
              <p:nvPr/>
            </p:nvSpPr>
            <p:spPr>
              <a:xfrm>
                <a:off x="3747364" y="2950311"/>
                <a:ext cx="449986" cy="449986"/>
              </a:xfrm>
              <a:prstGeom prst="ellipse">
                <a:avLst/>
              </a:prstGeom>
              <a:solidFill>
                <a:srgbClr val="FFFFFF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00337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5</a:t>
                </a:r>
                <a:endParaRPr lang="zh-CN" altLang="en-US" sz="2400" b="1" dirty="0">
                  <a:solidFill>
                    <a:srgbClr val="0033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22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3A9E4D-36A0-F954-BC08-0258650922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6E0490-916C-AD8E-3738-A23E0C5612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9E2A7-9674-D45B-9A39-9EE3C0B827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BB45DA7-AA92-7CFB-1E72-B2565E8665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Generative Adversarial Network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cGAN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[15]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02BC2F-49BF-F5D5-F369-F45AF2A11649}"/>
                  </a:ext>
                </a:extLst>
              </p:cNvPr>
              <p:cNvSpPr/>
              <p:nvPr/>
            </p:nvSpPr>
            <p:spPr>
              <a:xfrm>
                <a:off x="7377700" y="2322006"/>
                <a:ext cx="4489713" cy="25375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Adversarial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)⨀(1−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)⨀(1−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)⨀(1−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𝐺𝐴𝑁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02BC2F-49BF-F5D5-F369-F45AF2A11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00" y="2322006"/>
                <a:ext cx="4489713" cy="2537527"/>
              </a:xfrm>
              <a:prstGeom prst="rect">
                <a:avLst/>
              </a:prstGeom>
              <a:blipFill>
                <a:blip r:embed="rId2"/>
                <a:stretch>
                  <a:fillRect l="-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23B1EF53-03E2-F329-FC93-A31451E76817}"/>
              </a:ext>
            </a:extLst>
          </p:cNvPr>
          <p:cNvGrpSpPr/>
          <p:nvPr/>
        </p:nvGrpSpPr>
        <p:grpSpPr>
          <a:xfrm>
            <a:off x="528001" y="1776227"/>
            <a:ext cx="6775213" cy="3779260"/>
            <a:chOff x="528001" y="1776227"/>
            <a:chExt cx="6775213" cy="3779260"/>
          </a:xfrm>
        </p:grpSpPr>
        <p:cxnSp>
          <p:nvCxnSpPr>
            <p:cNvPr id="9" name="直接箭头连接符 447">
              <a:extLst>
                <a:ext uri="{FF2B5EF4-FFF2-40B4-BE49-F238E27FC236}">
                  <a16:creationId xmlns:a16="http://schemas.microsoft.com/office/drawing/2014/main" id="{6A921698-BAF8-2997-59E3-4C41FA88A387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1854607" y="2686817"/>
              <a:ext cx="1085245" cy="45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FE10A8-D7B3-B9B7-E9DA-E6832222C042}"/>
                </a:ext>
              </a:extLst>
            </p:cNvPr>
            <p:cNvSpPr/>
            <p:nvPr/>
          </p:nvSpPr>
          <p:spPr>
            <a:xfrm>
              <a:off x="5287509" y="2303835"/>
              <a:ext cx="131615" cy="7731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CDDB2E8-5FC1-B394-2013-374E8E8EEFD9}"/>
                </a:ext>
              </a:extLst>
            </p:cNvPr>
            <p:cNvSpPr/>
            <p:nvPr/>
          </p:nvSpPr>
          <p:spPr>
            <a:xfrm>
              <a:off x="4891137" y="2179132"/>
              <a:ext cx="104391" cy="102258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E53BB9A1-AF08-22D2-7290-1C4C649FC0FD}"/>
                </a:ext>
              </a:extLst>
            </p:cNvPr>
            <p:cNvSpPr/>
            <p:nvPr/>
          </p:nvSpPr>
          <p:spPr>
            <a:xfrm>
              <a:off x="4531126" y="2051310"/>
              <a:ext cx="92676" cy="12782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13" name="直接箭头连接符 447">
              <a:extLst>
                <a:ext uri="{FF2B5EF4-FFF2-40B4-BE49-F238E27FC236}">
                  <a16:creationId xmlns:a16="http://schemas.microsoft.com/office/drawing/2014/main" id="{5137E346-AFED-99AA-CA8D-EA96E6762EDE}"/>
                </a:ext>
              </a:extLst>
            </p:cNvPr>
            <p:cNvCxnSpPr>
              <a:cxnSpLocks/>
              <a:stCxn id="51" idx="3"/>
              <a:endCxn id="12" idx="1"/>
            </p:cNvCxnSpPr>
            <p:nvPr/>
          </p:nvCxnSpPr>
          <p:spPr>
            <a:xfrm flipV="1">
              <a:off x="4263792" y="2690426"/>
              <a:ext cx="267335" cy="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447">
              <a:extLst>
                <a:ext uri="{FF2B5EF4-FFF2-40B4-BE49-F238E27FC236}">
                  <a16:creationId xmlns:a16="http://schemas.microsoft.com/office/drawing/2014/main" id="{01E668D4-DF7A-2112-732B-D5ED7B57A0ED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4623802" y="2690425"/>
              <a:ext cx="26733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447">
              <a:extLst>
                <a:ext uri="{FF2B5EF4-FFF2-40B4-BE49-F238E27FC236}">
                  <a16:creationId xmlns:a16="http://schemas.microsoft.com/office/drawing/2014/main" id="{BE31189D-F1FA-0755-71B5-31B6CB48D8C5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 flipV="1">
              <a:off x="4995529" y="2690424"/>
              <a:ext cx="29198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447">
              <a:extLst>
                <a:ext uri="{FF2B5EF4-FFF2-40B4-BE49-F238E27FC236}">
                  <a16:creationId xmlns:a16="http://schemas.microsoft.com/office/drawing/2014/main" id="{67646BA0-0A05-CDE9-F283-1B6510AC8D95}"/>
                </a:ext>
              </a:extLst>
            </p:cNvPr>
            <p:cNvCxnSpPr>
              <a:cxnSpLocks/>
              <a:stCxn id="53" idx="3"/>
              <a:endCxn id="21" idx="1"/>
            </p:cNvCxnSpPr>
            <p:nvPr/>
          </p:nvCxnSpPr>
          <p:spPr>
            <a:xfrm>
              <a:off x="4263792" y="4291433"/>
              <a:ext cx="291624" cy="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447">
              <a:extLst>
                <a:ext uri="{FF2B5EF4-FFF2-40B4-BE49-F238E27FC236}">
                  <a16:creationId xmlns:a16="http://schemas.microsoft.com/office/drawing/2014/main" id="{98337B69-2A02-035F-DF7D-2E336EBF1E54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4608374" y="4291432"/>
              <a:ext cx="308075" cy="12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447">
              <a:extLst>
                <a:ext uri="{FF2B5EF4-FFF2-40B4-BE49-F238E27FC236}">
                  <a16:creationId xmlns:a16="http://schemas.microsoft.com/office/drawing/2014/main" id="{A0ED7CDA-0B81-25C5-E9E5-D801106935F1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 flipV="1">
              <a:off x="4969406" y="4291431"/>
              <a:ext cx="36887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CD0AC4-1C06-2A47-D5FB-A83E05B83D9C}"/>
                </a:ext>
              </a:extLst>
            </p:cNvPr>
            <p:cNvSpPr/>
            <p:nvPr/>
          </p:nvSpPr>
          <p:spPr>
            <a:xfrm>
              <a:off x="5338277" y="3904842"/>
              <a:ext cx="52958" cy="7731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086948-5F36-586A-4308-29537757F4A4}"/>
                </a:ext>
              </a:extLst>
            </p:cNvPr>
            <p:cNvSpPr/>
            <p:nvPr/>
          </p:nvSpPr>
          <p:spPr>
            <a:xfrm>
              <a:off x="4916448" y="3780139"/>
              <a:ext cx="52958" cy="10225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54BD2D-4D07-DDC4-1803-16C5D5FE86A3}"/>
                </a:ext>
              </a:extLst>
            </p:cNvPr>
            <p:cNvSpPr/>
            <p:nvPr/>
          </p:nvSpPr>
          <p:spPr>
            <a:xfrm>
              <a:off x="4555416" y="3653615"/>
              <a:ext cx="52958" cy="12782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12E54C-E349-3005-0A4D-E194DDD9A0A0}"/>
                </a:ext>
              </a:extLst>
            </p:cNvPr>
            <p:cNvSpPr txBox="1"/>
            <p:nvPr/>
          </p:nvSpPr>
          <p:spPr>
            <a:xfrm>
              <a:off x="2092383" y="1903544"/>
              <a:ext cx="555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563FEF4-9B36-BF1C-0B6E-2B2A667B64F7}"/>
                </a:ext>
              </a:extLst>
            </p:cNvPr>
            <p:cNvSpPr txBox="1"/>
            <p:nvPr/>
          </p:nvSpPr>
          <p:spPr>
            <a:xfrm>
              <a:off x="4531126" y="1939404"/>
              <a:ext cx="86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箭头连接符 447">
              <a:extLst>
                <a:ext uri="{FF2B5EF4-FFF2-40B4-BE49-F238E27FC236}">
                  <a16:creationId xmlns:a16="http://schemas.microsoft.com/office/drawing/2014/main" id="{A12CA902-606A-0C1A-D2F8-7AD83F39E5D4}"/>
                </a:ext>
              </a:extLst>
            </p:cNvPr>
            <p:cNvCxnSpPr>
              <a:cxnSpLocks/>
              <a:stCxn id="29" idx="3"/>
              <a:endCxn id="37" idx="2"/>
            </p:cNvCxnSpPr>
            <p:nvPr/>
          </p:nvCxnSpPr>
          <p:spPr>
            <a:xfrm>
              <a:off x="5754031" y="2686817"/>
              <a:ext cx="249315" cy="754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447">
              <a:extLst>
                <a:ext uri="{FF2B5EF4-FFF2-40B4-BE49-F238E27FC236}">
                  <a16:creationId xmlns:a16="http://schemas.microsoft.com/office/drawing/2014/main" id="{24F4E256-870D-1618-30E5-6A595071CAC9}"/>
                </a:ext>
              </a:extLst>
            </p:cNvPr>
            <p:cNvCxnSpPr>
              <a:cxnSpLocks/>
              <a:stCxn id="28" idx="3"/>
              <a:endCxn id="37" idx="4"/>
            </p:cNvCxnSpPr>
            <p:nvPr/>
          </p:nvCxnSpPr>
          <p:spPr>
            <a:xfrm flipV="1">
              <a:off x="5754031" y="3542958"/>
              <a:ext cx="255338" cy="7484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447">
              <a:extLst>
                <a:ext uri="{FF2B5EF4-FFF2-40B4-BE49-F238E27FC236}">
                  <a16:creationId xmlns:a16="http://schemas.microsoft.com/office/drawing/2014/main" id="{C3F336ED-432D-2946-72D2-6A6847215ED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>
              <a:off x="6129054" y="3484865"/>
              <a:ext cx="28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9C04C26-EDF3-97FB-7809-6BB968CC4A7D}"/>
                </a:ext>
              </a:extLst>
            </p:cNvPr>
            <p:cNvSpPr txBox="1"/>
            <p:nvPr/>
          </p:nvSpPr>
          <p:spPr>
            <a:xfrm>
              <a:off x="6265525" y="3332562"/>
              <a:ext cx="1037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/ </a:t>
              </a:r>
              <a:r>
                <a:rPr lang="en-US" altLang="zh-CN" sz="1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19CD20-4CA0-2407-A8C1-303ABF3035EA}"/>
                </a:ext>
              </a:extLst>
            </p:cNvPr>
            <p:cNvSpPr/>
            <p:nvPr/>
          </p:nvSpPr>
          <p:spPr>
            <a:xfrm>
              <a:off x="5701073" y="3904842"/>
              <a:ext cx="52958" cy="7731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5315EB9-0A0A-76F7-0B34-E9F890F53A2A}"/>
                </a:ext>
              </a:extLst>
            </p:cNvPr>
            <p:cNvSpPr/>
            <p:nvPr/>
          </p:nvSpPr>
          <p:spPr>
            <a:xfrm>
              <a:off x="5701073" y="2300227"/>
              <a:ext cx="52958" cy="773179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30" name="直接箭头连接符 447">
              <a:extLst>
                <a:ext uri="{FF2B5EF4-FFF2-40B4-BE49-F238E27FC236}">
                  <a16:creationId xmlns:a16="http://schemas.microsoft.com/office/drawing/2014/main" id="{0A9D72E3-F39F-84B7-2E09-7058EB107C8D}"/>
                </a:ext>
              </a:extLst>
            </p:cNvPr>
            <p:cNvCxnSpPr>
              <a:cxnSpLocks/>
              <a:stCxn id="19" idx="3"/>
              <a:endCxn id="28" idx="1"/>
            </p:cNvCxnSpPr>
            <p:nvPr/>
          </p:nvCxnSpPr>
          <p:spPr>
            <a:xfrm>
              <a:off x="5391235" y="4291431"/>
              <a:ext cx="3098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447">
              <a:extLst>
                <a:ext uri="{FF2B5EF4-FFF2-40B4-BE49-F238E27FC236}">
                  <a16:creationId xmlns:a16="http://schemas.microsoft.com/office/drawing/2014/main" id="{44A4B2B5-DD1F-32DB-FB9B-A94D94860FB5}"/>
                </a:ext>
              </a:extLst>
            </p:cNvPr>
            <p:cNvCxnSpPr>
              <a:cxnSpLocks/>
              <a:stCxn id="10" idx="3"/>
              <a:endCxn id="29" idx="1"/>
            </p:cNvCxnSpPr>
            <p:nvPr/>
          </p:nvCxnSpPr>
          <p:spPr>
            <a:xfrm flipV="1">
              <a:off x="5419123" y="2686816"/>
              <a:ext cx="281950" cy="36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C357FC5-6B42-4B25-4DAF-72AA7B18D080}"/>
                </a:ext>
              </a:extLst>
            </p:cNvPr>
            <p:cNvSpPr txBox="1"/>
            <p:nvPr/>
          </p:nvSpPr>
          <p:spPr>
            <a:xfrm>
              <a:off x="4539706" y="4732138"/>
              <a:ext cx="842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207D32-BBCD-B484-5419-FA99192A1C93}"/>
                </a:ext>
              </a:extLst>
            </p:cNvPr>
            <p:cNvSpPr/>
            <p:nvPr/>
          </p:nvSpPr>
          <p:spPr>
            <a:xfrm>
              <a:off x="2299252" y="2289932"/>
              <a:ext cx="132394" cy="773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97C7BA9-9742-4CE5-EF41-19F44D08BE59}"/>
                </a:ext>
              </a:extLst>
            </p:cNvPr>
            <p:cNvGrpSpPr/>
            <p:nvPr/>
          </p:nvGrpSpPr>
          <p:grpSpPr>
            <a:xfrm>
              <a:off x="2939851" y="3414066"/>
              <a:ext cx="1323941" cy="1516482"/>
              <a:chOff x="3805125" y="2959030"/>
              <a:chExt cx="1323941" cy="151648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BE83F431-24C0-028A-199B-00E5A60BC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3" r="-1"/>
              <a:stretch/>
            </p:blipFill>
            <p:spPr>
              <a:xfrm>
                <a:off x="3805126" y="3197281"/>
                <a:ext cx="1323940" cy="127823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90C050E-0834-BB73-42FD-13B214B11551}"/>
                      </a:ext>
                    </a:extLst>
                  </p:cNvPr>
                  <p:cNvSpPr txBox="1"/>
                  <p:nvPr/>
                </p:nvSpPr>
                <p:spPr>
                  <a:xfrm>
                    <a:off x="3805125" y="2959030"/>
                    <a:ext cx="12949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oMath>
                      </m:oMathPara>
                    </a14:m>
                    <a:endParaRPr lang="zh-CN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CE38F8B0-04BB-778C-2084-F9D9EF252C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125" y="2959030"/>
                    <a:ext cx="129490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71B393-3D6E-34E3-2D35-679A5EC90D56}"/>
                </a:ext>
              </a:extLst>
            </p:cNvPr>
            <p:cNvGrpSpPr/>
            <p:nvPr/>
          </p:nvGrpSpPr>
          <p:grpSpPr>
            <a:xfrm>
              <a:off x="2939850" y="1776227"/>
              <a:ext cx="1323942" cy="1554291"/>
              <a:chOff x="3805124" y="1321191"/>
              <a:chExt cx="1323942" cy="1554291"/>
            </a:xfrm>
          </p:grpSpPr>
          <p:pic>
            <p:nvPicPr>
              <p:cNvPr id="51" name="图片 50" descr="蓝色的花瓶&#10;&#10;中度可信度描述已自动生成">
                <a:extLst>
                  <a:ext uri="{FF2B5EF4-FFF2-40B4-BE49-F238E27FC236}">
                    <a16:creationId xmlns:a16="http://schemas.microsoft.com/office/drawing/2014/main" id="{59A992D2-9190-DCA5-9945-51536609C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5126" y="1597251"/>
                <a:ext cx="1323940" cy="127823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182">
                    <a:extLst>
                      <a:ext uri="{FF2B5EF4-FFF2-40B4-BE49-F238E27FC236}">
                        <a16:creationId xmlns:a16="http://schemas.microsoft.com/office/drawing/2014/main" id="{D1D50B61-9CD9-F4F2-EED3-CD0C910F58E5}"/>
                      </a:ext>
                    </a:extLst>
                  </p:cNvPr>
                  <p:cNvSpPr txBox="1"/>
                  <p:nvPr/>
                </p:nvSpPr>
                <p:spPr>
                  <a:xfrm>
                    <a:off x="3805124" y="1321191"/>
                    <a:ext cx="13239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)/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文本框 182">
                    <a:extLst>
                      <a:ext uri="{FF2B5EF4-FFF2-40B4-BE49-F238E27FC236}">
                        <a16:creationId xmlns:a16="http://schemas.microsoft.com/office/drawing/2014/main" id="{B1CF1A65-5371-5DA8-B9F2-A1AF53871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124" y="1321191"/>
                    <a:ext cx="132394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28221DA-11C2-6EB8-50F5-B4E2F3C19A01}"/>
                </a:ext>
              </a:extLst>
            </p:cNvPr>
            <p:cNvGrpSpPr/>
            <p:nvPr/>
          </p:nvGrpSpPr>
          <p:grpSpPr>
            <a:xfrm>
              <a:off x="528001" y="1795276"/>
              <a:ext cx="1326606" cy="1530656"/>
              <a:chOff x="1393275" y="1340240"/>
              <a:chExt cx="1326606" cy="1530656"/>
            </a:xfrm>
          </p:grpSpPr>
          <p:pic>
            <p:nvPicPr>
              <p:cNvPr id="49" name="图片 48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35A6BF5A-DFB8-B2EA-F2AF-99F3C188A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5941" y="1592665"/>
                <a:ext cx="1323940" cy="127823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03EA6771-E281-8244-0BE5-BFEAB23B47D6}"/>
                      </a:ext>
                    </a:extLst>
                  </p:cNvPr>
                  <p:cNvSpPr txBox="1"/>
                  <p:nvPr/>
                </p:nvSpPr>
                <p:spPr>
                  <a:xfrm>
                    <a:off x="1393275" y="1340240"/>
                    <a:ext cx="13239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1400" b="1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9B0CC2B0-616B-266B-D960-63F167C36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3275" y="1340240"/>
                    <a:ext cx="132394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流程图: 或者 186">
              <a:extLst>
                <a:ext uri="{FF2B5EF4-FFF2-40B4-BE49-F238E27FC236}">
                  <a16:creationId xmlns:a16="http://schemas.microsoft.com/office/drawing/2014/main" id="{C40F0E1F-56C2-7B9D-8022-7C8CCB8A86B0}"/>
                </a:ext>
              </a:extLst>
            </p:cNvPr>
            <p:cNvSpPr>
              <a:spLocks noChangeAspect="1"/>
            </p:cNvSpPr>
            <p:nvPr/>
          </p:nvSpPr>
          <p:spPr>
            <a:xfrm rot="2496542">
              <a:off x="5985180" y="3417124"/>
              <a:ext cx="144000" cy="14400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3DFC01D-2192-7865-6965-09262266B57B}"/>
                </a:ext>
              </a:extLst>
            </p:cNvPr>
            <p:cNvGrpSpPr/>
            <p:nvPr/>
          </p:nvGrpSpPr>
          <p:grpSpPr>
            <a:xfrm>
              <a:off x="810289" y="5072545"/>
              <a:ext cx="5455235" cy="482942"/>
              <a:chOff x="5462636" y="7487291"/>
              <a:chExt cx="5455235" cy="482942"/>
            </a:xfrm>
          </p:grpSpPr>
          <p:grpSp>
            <p:nvGrpSpPr>
              <p:cNvPr id="41" name="Group 443">
                <a:extLst>
                  <a:ext uri="{FF2B5EF4-FFF2-40B4-BE49-F238E27FC236}">
                    <a16:creationId xmlns:a16="http://schemas.microsoft.com/office/drawing/2014/main" id="{7A54B078-1AE7-B330-E648-40C1800D654C}"/>
                  </a:ext>
                </a:extLst>
              </p:cNvPr>
              <p:cNvGrpSpPr/>
              <p:nvPr/>
            </p:nvGrpSpPr>
            <p:grpSpPr>
              <a:xfrm>
                <a:off x="5462636" y="7487291"/>
                <a:ext cx="1337866" cy="281616"/>
                <a:chOff x="1537122" y="6168535"/>
                <a:chExt cx="1305733" cy="274852"/>
              </a:xfrm>
            </p:grpSpPr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A107E0AD-57B7-45DD-E662-5B0F8E1DB8FE}"/>
                    </a:ext>
                  </a:extLst>
                </p:cNvPr>
                <p:cNvSpPr/>
                <p:nvPr/>
              </p:nvSpPr>
              <p:spPr>
                <a:xfrm>
                  <a:off x="1537122" y="6228853"/>
                  <a:ext cx="293914" cy="16913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48" name="文本框 182">
                  <a:extLst>
                    <a:ext uri="{FF2B5EF4-FFF2-40B4-BE49-F238E27FC236}">
                      <a16:creationId xmlns:a16="http://schemas.microsoft.com/office/drawing/2014/main" id="{6EAA10BE-0461-3924-36EF-4D1CF03F82B5}"/>
                    </a:ext>
                  </a:extLst>
                </p:cNvPr>
                <p:cNvSpPr txBox="1"/>
                <p:nvPr/>
              </p:nvSpPr>
              <p:spPr>
                <a:xfrm>
                  <a:off x="1801778" y="6168535"/>
                  <a:ext cx="1041077" cy="274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CNN Block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Group 442">
                <a:extLst>
                  <a:ext uri="{FF2B5EF4-FFF2-40B4-BE49-F238E27FC236}">
                    <a16:creationId xmlns:a16="http://schemas.microsoft.com/office/drawing/2014/main" id="{21DF9B64-5CAB-FAB6-5001-9F044A0062C2}"/>
                  </a:ext>
                </a:extLst>
              </p:cNvPr>
              <p:cNvGrpSpPr/>
              <p:nvPr/>
            </p:nvGrpSpPr>
            <p:grpSpPr>
              <a:xfrm>
                <a:off x="6850137" y="7499335"/>
                <a:ext cx="1730629" cy="470898"/>
                <a:chOff x="1537122" y="6419833"/>
                <a:chExt cx="1346151" cy="459588"/>
              </a:xfrm>
            </p:grpSpPr>
            <p:sp>
              <p:nvSpPr>
                <p:cNvPr id="45" name="矩形 5">
                  <a:extLst>
                    <a:ext uri="{FF2B5EF4-FFF2-40B4-BE49-F238E27FC236}">
                      <a16:creationId xmlns:a16="http://schemas.microsoft.com/office/drawing/2014/main" id="{DF452D95-A76C-E0E1-861A-12E9F95647DF}"/>
                    </a:ext>
                  </a:extLst>
                </p:cNvPr>
                <p:cNvSpPr/>
                <p:nvPr/>
              </p:nvSpPr>
              <p:spPr>
                <a:xfrm>
                  <a:off x="1537122" y="6473766"/>
                  <a:ext cx="293914" cy="1691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46" name="文本框 182">
                  <a:extLst>
                    <a:ext uri="{FF2B5EF4-FFF2-40B4-BE49-F238E27FC236}">
                      <a16:creationId xmlns:a16="http://schemas.microsoft.com/office/drawing/2014/main" id="{C7A85C1A-1BC1-24F4-AD96-30006715B552}"/>
                    </a:ext>
                  </a:extLst>
                </p:cNvPr>
                <p:cNvSpPr txBox="1"/>
                <p:nvPr/>
              </p:nvSpPr>
              <p:spPr>
                <a:xfrm>
                  <a:off x="1842196" y="6419833"/>
                  <a:ext cx="1041077" cy="459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3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Average Pooling</a:t>
                  </a:r>
                  <a:endParaRPr lang="zh-CN" altLang="en-US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流程图: 或者 186">
                <a:extLst>
                  <a:ext uri="{FF2B5EF4-FFF2-40B4-BE49-F238E27FC236}">
                    <a16:creationId xmlns:a16="http://schemas.microsoft.com/office/drawing/2014/main" id="{AD94E442-74CF-3D44-EFA3-BCDEB8F5FF76}"/>
                  </a:ext>
                </a:extLst>
              </p:cNvPr>
              <p:cNvSpPr/>
              <p:nvPr/>
            </p:nvSpPr>
            <p:spPr>
              <a:xfrm rot="2496542">
                <a:off x="8717609" y="7543393"/>
                <a:ext cx="228767" cy="219137"/>
              </a:xfrm>
              <a:prstGeom prst="flowChar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sp>
            <p:nvSpPr>
              <p:cNvPr id="44" name="文本框 182">
                <a:extLst>
                  <a:ext uri="{FF2B5EF4-FFF2-40B4-BE49-F238E27FC236}">
                    <a16:creationId xmlns:a16="http://schemas.microsoft.com/office/drawing/2014/main" id="{7F76BC47-A5E6-1F1E-DBB5-C0AEBA5DDB14}"/>
                  </a:ext>
                </a:extLst>
              </p:cNvPr>
              <p:cNvSpPr txBox="1"/>
              <p:nvPr/>
            </p:nvSpPr>
            <p:spPr>
              <a:xfrm>
                <a:off x="8969466" y="7494933"/>
                <a:ext cx="1948405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3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Multiplication</a:t>
                </a:r>
                <a:endParaRPr lang="zh-CN" altLang="en-US" sz="123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983CE5D-EA80-1DC8-D136-211F0FF8B4EC}"/>
                </a:ext>
              </a:extLst>
            </p:cNvPr>
            <p:cNvSpPr/>
            <p:nvPr/>
          </p:nvSpPr>
          <p:spPr>
            <a:xfrm>
              <a:off x="2086618" y="2289932"/>
              <a:ext cx="132394" cy="773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4B91859-FE69-D9D9-FE54-2549A2AE3C3B}"/>
                </a:ext>
              </a:extLst>
            </p:cNvPr>
            <p:cNvSpPr/>
            <p:nvPr/>
          </p:nvSpPr>
          <p:spPr>
            <a:xfrm>
              <a:off x="2510563" y="2289932"/>
              <a:ext cx="132394" cy="773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</p:grpSp>
    </p:spTree>
    <p:extLst>
      <p:ext uri="{BB962C8B-B14F-4D97-AF65-F5344CB8AC3E}">
        <p14:creationId xmlns:p14="http://schemas.microsoft.com/office/powerpoint/2010/main" val="38768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179D2D-A647-0B26-10F0-25EB863A6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961FB7-E7D9-6025-AEF6-75B8DE557A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EEBE95-EC14-AAD4-96A0-E4B4588842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715F883-6A94-F688-E318-7338453F5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20" y="1413256"/>
            <a:ext cx="6130088" cy="4196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91461DC-00FA-7B53-6015-F5A2AE391F1F}"/>
              </a:ext>
            </a:extLst>
          </p:cNvPr>
          <p:cNvGrpSpPr/>
          <p:nvPr/>
        </p:nvGrpSpPr>
        <p:grpSpPr>
          <a:xfrm>
            <a:off x="6963654" y="1939062"/>
            <a:ext cx="1011034" cy="1011034"/>
            <a:chOff x="1253204" y="1971679"/>
            <a:chExt cx="2914645" cy="2914646"/>
          </a:xfrm>
        </p:grpSpPr>
        <p:sp>
          <p:nvSpPr>
            <p:cNvPr id="8" name="任意多边形 62">
              <a:extLst>
                <a:ext uri="{FF2B5EF4-FFF2-40B4-BE49-F238E27FC236}">
                  <a16:creationId xmlns:a16="http://schemas.microsoft.com/office/drawing/2014/main" id="{FFEB551A-11AC-0AC4-EF56-87496AE2C7C7}"/>
                </a:ext>
              </a:extLst>
            </p:cNvPr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solidFill>
              <a:srgbClr val="16A2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61">
              <a:extLst>
                <a:ext uri="{FF2B5EF4-FFF2-40B4-BE49-F238E27FC236}">
                  <a16:creationId xmlns:a16="http://schemas.microsoft.com/office/drawing/2014/main" id="{98998B07-5FD6-61A5-2E15-1AECB4203123}"/>
                </a:ext>
              </a:extLst>
            </p:cNvPr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rgbClr val="F168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AutoShape 51">
            <a:extLst>
              <a:ext uri="{FF2B5EF4-FFF2-40B4-BE49-F238E27FC236}">
                <a16:creationId xmlns:a16="http://schemas.microsoft.com/office/drawing/2014/main" id="{5F31A3A6-B292-08B3-FC59-33E9FF8246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910" y="3672638"/>
            <a:ext cx="4762522" cy="720390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608965">
              <a:lnSpc>
                <a:spcPct val="130000"/>
              </a:lnSpc>
              <a:defRPr/>
            </a:pPr>
            <a:r>
              <a:rPr lang="en-US" altLang="zh-CN" sz="40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US" altLang="zh-CN" sz="4000" dirty="0">
              <a:solidFill>
                <a:srgbClr val="00386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9D1B51-1E64-A5A8-66BA-AC050B94490B}"/>
              </a:ext>
            </a:extLst>
          </p:cNvPr>
          <p:cNvSpPr/>
          <p:nvPr/>
        </p:nvSpPr>
        <p:spPr>
          <a:xfrm>
            <a:off x="7176617" y="225633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rgbClr val="16A2A2"/>
                </a:solidFill>
                <a:cs typeface="+mn-ea"/>
                <a:sym typeface="+mn-lt"/>
              </a:rPr>
              <a:t>0</a:t>
            </a:r>
            <a:r>
              <a:rPr lang="en-US" altLang="zh-CN" sz="3600" b="1" dirty="0">
                <a:solidFill>
                  <a:srgbClr val="F16802"/>
                </a:solidFill>
                <a:cs typeface="+mn-ea"/>
                <a:sym typeface="+mn-lt"/>
              </a:rPr>
              <a:t>4</a:t>
            </a:r>
            <a:endParaRPr lang="zh-CN" altLang="en-US" sz="36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9665EB-9F85-A2A0-917C-AC6A7ADD68D8}"/>
              </a:ext>
            </a:extLst>
          </p:cNvPr>
          <p:cNvSpPr/>
          <p:nvPr/>
        </p:nvSpPr>
        <p:spPr>
          <a:xfrm>
            <a:off x="7267735" y="211796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rgbClr val="F16802"/>
                </a:solidFill>
                <a:cs typeface="+mn-ea"/>
                <a:sym typeface="+mn-lt"/>
              </a:rPr>
              <a:t>Part</a:t>
            </a:r>
            <a:endParaRPr lang="zh-CN" altLang="en-US" sz="11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2EB2DAF-DBE1-C567-4E22-326036BB2329}"/>
              </a:ext>
            </a:extLst>
          </p:cNvPr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CB0550A-193B-07A7-9163-F0F0EDB5A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73A2E4-52AE-D33C-DF20-202FEBF02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D4CAAAC-696A-73A2-6D1E-248C1DD2F469}"/>
              </a:ext>
            </a:extLst>
          </p:cNvPr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85F291-1070-CE16-E845-7A77D4859F6A}"/>
              </a:ext>
            </a:extLst>
          </p:cNvPr>
          <p:cNvGrpSpPr/>
          <p:nvPr/>
        </p:nvGrpSpPr>
        <p:grpSpPr>
          <a:xfrm>
            <a:off x="5839656" y="2787352"/>
            <a:ext cx="3259030" cy="586564"/>
            <a:chOff x="7232135" y="5964585"/>
            <a:chExt cx="4963932" cy="89341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E58C7DD-A265-9807-26F4-8E27DAAF2671}"/>
                </a:ext>
              </a:extLst>
            </p:cNvPr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B8315076-2894-929E-6E1B-574B8AF90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ED676ACE-474C-47AA-4646-3FBDAD500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A1F73968-A00D-38E5-8A15-04F8FA7C6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051E25EA-B080-6346-6C79-8E5732839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2BA33D12-DFCE-62F8-5A39-3C10CCFE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06460090-6460-3410-FE4B-94C71408A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D100307E-28D0-2AF4-87CC-259A1F5B8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62D7D393-EED7-EF32-1EE4-94D173911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25">
              <a:extLst>
                <a:ext uri="{FF2B5EF4-FFF2-40B4-BE49-F238E27FC236}">
                  <a16:creationId xmlns:a16="http://schemas.microsoft.com/office/drawing/2014/main" id="{70715894-54FD-D727-57A6-29A55120BB19}"/>
                </a:ext>
              </a:extLst>
            </p:cNvPr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1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69E864-F94E-2485-3337-AFBE5797C1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E1A2F8-CD5D-31CA-6238-723DAA7549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EAF5A0-58E0-87CE-E48E-5F1E4B3F44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6B1A416E-627C-36CC-E8CD-C388993AF5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Parameters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12">
            <a:extLst>
              <a:ext uri="{FF2B5EF4-FFF2-40B4-BE49-F238E27FC236}">
                <a16:creationId xmlns:a16="http://schemas.microsoft.com/office/drawing/2014/main" id="{1F6C0AEB-1FAB-F110-82FA-85E472DCB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117370"/>
              </p:ext>
            </p:extLst>
          </p:nvPr>
        </p:nvGraphicFramePr>
        <p:xfrm>
          <a:off x="2995901" y="1297333"/>
          <a:ext cx="6200198" cy="2561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099">
                  <a:extLst>
                    <a:ext uri="{9D8B030D-6E8A-4147-A177-3AD203B41FA5}">
                      <a16:colId xmlns:a16="http://schemas.microsoft.com/office/drawing/2014/main" val="1700237665"/>
                    </a:ext>
                  </a:extLst>
                </a:gridCol>
                <a:gridCol w="3100099">
                  <a:extLst>
                    <a:ext uri="{9D8B030D-6E8A-4147-A177-3AD203B41FA5}">
                      <a16:colId xmlns:a16="http://schemas.microsoft.com/office/drawing/2014/main" val="3430078381"/>
                    </a:ext>
                  </a:extLst>
                </a:gridCol>
              </a:tblGrid>
              <a:tr h="32014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 for the mobile C-arm system (Simulation dataset)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42010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914007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Scan angular range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360°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598409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 angular step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6°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645619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Source-to-detector distance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1164mm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058225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Source-to-</a:t>
                      </a:r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isocentor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distance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622mm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566937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Detector size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512×512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558907"/>
                  </a:ext>
                </a:extLst>
              </a:tr>
              <a:tr h="320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Detector pixel size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0.580mm×0.580mm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62989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19E3A70-9241-E6E1-09B0-99D8BBCC4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803776"/>
                  </p:ext>
                </p:extLst>
              </p:nvPr>
            </p:nvGraphicFramePr>
            <p:xfrm>
              <a:off x="2995901" y="3858525"/>
              <a:ext cx="6200198" cy="2583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0099">
                      <a:extLst>
                        <a:ext uri="{9D8B030D-6E8A-4147-A177-3AD203B41FA5}">
                          <a16:colId xmlns:a16="http://schemas.microsoft.com/office/drawing/2014/main" val="1700237665"/>
                        </a:ext>
                      </a:extLst>
                    </a:gridCol>
                    <a:gridCol w="3100099">
                      <a:extLst>
                        <a:ext uri="{9D8B030D-6E8A-4147-A177-3AD203B41FA5}">
                          <a16:colId xmlns:a16="http://schemas.microsoft.com/office/drawing/2014/main" val="3430078381"/>
                        </a:ext>
                      </a:extLst>
                    </a:gridCol>
                  </a:tblGrid>
                  <a:tr h="30216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Hyperparameters for network training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8942010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0914007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6598409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size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7645619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Learning rate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en-US" sz="1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40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zh-CN" altLang="en-US" sz="1400" i="0" dirty="0">
                                        <a:latin typeface="Cambria Math" panose="02040503050406030204" pitchFamily="18" charset="0"/>
                                      </a:rPr>
                                      <m:t>ⅇ−3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058225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Scheduler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𝑙𝑟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𝑙𝑟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0.95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𝑒𝑝𝑜𝑐h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4566937"/>
                      </a:ext>
                    </a:extLst>
                  </a:tr>
                  <a:tr h="4460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Optimizer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𝐴𝑑𝑎𝑚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=0.5,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=0.999)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558907"/>
                      </a:ext>
                    </a:extLst>
                  </a:tr>
                  <a:tr h="302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Epochs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2989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19E3A70-9241-E6E1-09B0-99D8BBCC4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803776"/>
                  </p:ext>
                </p:extLst>
              </p:nvPr>
            </p:nvGraphicFramePr>
            <p:xfrm>
              <a:off x="2995901" y="3858525"/>
              <a:ext cx="6200198" cy="2583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0099">
                      <a:extLst>
                        <a:ext uri="{9D8B030D-6E8A-4147-A177-3AD203B41FA5}">
                          <a16:colId xmlns:a16="http://schemas.microsoft.com/office/drawing/2014/main" val="1700237665"/>
                        </a:ext>
                      </a:extLst>
                    </a:gridCol>
                    <a:gridCol w="3100099">
                      <a:extLst>
                        <a:ext uri="{9D8B030D-6E8A-4147-A177-3AD203B41FA5}">
                          <a16:colId xmlns:a16="http://schemas.microsoft.com/office/drawing/2014/main" val="3430078381"/>
                        </a:ext>
                      </a:extLst>
                    </a:gridCol>
                  </a:tblGrid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Hyperparameters for network training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89420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09140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65984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size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76456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Learning rate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6" t="-404000" r="-786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8058225"/>
                      </a:ext>
                    </a:extLst>
                  </a:tr>
                  <a:tr h="3085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Scheduler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6" t="-504000" r="-786" b="-2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566937"/>
                      </a:ext>
                    </a:extLst>
                  </a:tr>
                  <a:tr h="4460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Optimizer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6" t="-408108" r="-786" b="-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558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Epochs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2989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48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BA0A81-CA36-0E14-40B8-B36B3D8EE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7F4631-DC66-EB71-837C-6C58529DFE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20A986-7F01-8C7D-765A-A757BAB6DE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9A8A283-6994-1F24-9EEB-C987EE37F6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inpainting results (Simulation dataset : 3000projections = 2700Training + 300Validation)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CCECFEF-BD95-FE0B-4D82-64E8A18C5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11173"/>
              </p:ext>
            </p:extLst>
          </p:nvPr>
        </p:nvGraphicFramePr>
        <p:xfrm>
          <a:off x="528001" y="1712612"/>
          <a:ext cx="7177267" cy="39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211">
                  <a:extLst>
                    <a:ext uri="{9D8B030D-6E8A-4147-A177-3AD203B41FA5}">
                      <a16:colId xmlns:a16="http://schemas.microsoft.com/office/drawing/2014/main" val="2404989941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4163114915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807616761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513175723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1633995625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1290094419"/>
                    </a:ext>
                  </a:extLst>
                </a:gridCol>
                <a:gridCol w="912176">
                  <a:extLst>
                    <a:ext uri="{9D8B030D-6E8A-4147-A177-3AD203B41FA5}">
                      <a16:colId xmlns:a16="http://schemas.microsoft.com/office/drawing/2014/main" val="2935453978"/>
                    </a:ext>
                  </a:extLst>
                </a:gridCol>
              </a:tblGrid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Reconstruction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40875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(HU)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507905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Interpolation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37.204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25.403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35.501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0.928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101412322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MPN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0.111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39.606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0.970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25.089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36.394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0.939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3415191483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MPN (gated)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40.685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0.974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25.054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37.466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0.941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409251258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-CNN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0.295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31.845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0.932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47.156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30.617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0.850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281219530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Swin</a:t>
                      </a: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-CNN 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40.529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23.187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37.321</a:t>
                      </a:r>
                      <a:endParaRPr lang="zh-CN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44615705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D0C37B8-995A-EF42-8C02-D68A9CC8CA70}"/>
              </a:ext>
            </a:extLst>
          </p:cNvPr>
          <p:cNvSpPr txBox="1"/>
          <p:nvPr/>
        </p:nvSpPr>
        <p:spPr>
          <a:xfrm>
            <a:off x="7705268" y="2662938"/>
            <a:ext cx="41616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MPN 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handle complex metal implants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receptive field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849F4E-F515-09E5-36C2-4FF1F6D3CE64}"/>
              </a:ext>
            </a:extLst>
          </p:cNvPr>
          <p:cNvSpPr txBox="1"/>
          <p:nvPr/>
        </p:nvSpPr>
        <p:spPr>
          <a:xfrm>
            <a:off x="7705281" y="3311049"/>
            <a:ext cx="41616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convolutions MPN 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information extraction (gating mechanism)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receptive field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0D6A82-081F-9C40-316C-A2165F1250C5}"/>
              </a:ext>
            </a:extLst>
          </p:cNvPr>
          <p:cNvSpPr txBox="1"/>
          <p:nvPr/>
        </p:nvSpPr>
        <p:spPr>
          <a:xfrm>
            <a:off x="7705281" y="3960357"/>
            <a:ext cx="41616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receptive field (self-attention)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conducive to regression tasks (larger patch)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ECC94C-25C3-7B15-69D1-36E9C69579F7}"/>
              </a:ext>
            </a:extLst>
          </p:cNvPr>
          <p:cNvSpPr txBox="1"/>
          <p:nvPr/>
        </p:nvSpPr>
        <p:spPr>
          <a:xfrm>
            <a:off x="7705270" y="4600696"/>
            <a:ext cx="416169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information (smaller patch, window self-attention)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receptive field (patch merge, shifted window self-attention)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A24B52-A3A4-556D-FD4D-379E9D7CD25E}"/>
              </a:ext>
            </a:extLst>
          </p:cNvPr>
          <p:cNvGrpSpPr/>
          <p:nvPr/>
        </p:nvGrpSpPr>
        <p:grpSpPr>
          <a:xfrm>
            <a:off x="7705267" y="1709869"/>
            <a:ext cx="4161693" cy="3906490"/>
            <a:chOff x="7705267" y="1709869"/>
            <a:chExt cx="4161693" cy="390649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B5F1F7D-C04D-42AB-8C71-2F6A54B77479}"/>
                </a:ext>
              </a:extLst>
            </p:cNvPr>
            <p:cNvSpPr txBox="1"/>
            <p:nvPr/>
          </p:nvSpPr>
          <p:spPr>
            <a:xfrm>
              <a:off x="7705269" y="2023126"/>
              <a:ext cx="41616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Interpolation </a:t>
              </a:r>
            </a:p>
            <a:p>
              <a:pPr marL="742950" lvl="1" indent="-285750">
                <a:buFont typeface="Times New Roman" panose="02020603050405020304" pitchFamily="18" charset="0"/>
                <a:buChar char="+"/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 algorithm</a:t>
              </a:r>
            </a:p>
            <a:p>
              <a:pPr marL="742950" lvl="1" indent="-285750">
                <a:buFont typeface="Times New Roman" panose="02020603050405020304" pitchFamily="18" charset="0"/>
                <a:buChar char="˗"/>
              </a:pP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Insufficient assumption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6F2D07E-B290-D617-5AD0-C16BD9E39D95}"/>
                </a:ext>
              </a:extLst>
            </p:cNvPr>
            <p:cNvSpPr txBox="1"/>
            <p:nvPr/>
          </p:nvSpPr>
          <p:spPr>
            <a:xfrm>
              <a:off x="7705267" y="1712612"/>
              <a:ext cx="41616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Conclusions: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D9BAA6E-6E24-495F-9BED-5265B9FD9C25}"/>
                </a:ext>
              </a:extLst>
            </p:cNvPr>
            <p:cNvSpPr/>
            <p:nvPr/>
          </p:nvSpPr>
          <p:spPr>
            <a:xfrm>
              <a:off x="7705267" y="1709869"/>
              <a:ext cx="4161691" cy="39064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0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6987D5-02A2-EB2A-35C3-8B68C26DCD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43F4E2-1500-6595-3DE4-641BD68471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C4CAAC-F7A5-C05F-71F0-8873E5DE97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DD47695-EDA2-C5B9-9B58-5A43949E63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inpainting results (Simulation dataset : 3000projections = 2700Training + 300Validation)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8496A6-C71D-8207-0CF6-1F61E0F1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91011"/>
              </p:ext>
            </p:extLst>
          </p:nvPr>
        </p:nvGraphicFramePr>
        <p:xfrm>
          <a:off x="1775869" y="1445225"/>
          <a:ext cx="8698438" cy="27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634">
                  <a:extLst>
                    <a:ext uri="{9D8B030D-6E8A-4147-A177-3AD203B41FA5}">
                      <a16:colId xmlns:a16="http://schemas.microsoft.com/office/drawing/2014/main" val="2404989941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4163114915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807616761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513175723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1633995625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1290094419"/>
                    </a:ext>
                  </a:extLst>
                </a:gridCol>
                <a:gridCol w="1242634">
                  <a:extLst>
                    <a:ext uri="{9D8B030D-6E8A-4147-A177-3AD203B41FA5}">
                      <a16:colId xmlns:a16="http://schemas.microsoft.com/office/drawing/2014/main" val="2935453978"/>
                    </a:ext>
                  </a:extLst>
                </a:gridCol>
              </a:tblGrid>
              <a:tr h="34847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Projection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Reconstruction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40875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 (HU)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507905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40.529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23.187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37.321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4165992251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41.323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19.081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38.227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0.957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84900137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 W4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0.092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40.985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20.201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38.321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0.955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78989095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 W8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0.087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41.381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0.977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18.625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38.780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0.958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575600634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 W16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0.079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42.346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18.021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38.921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0.960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691212108"/>
                  </a:ext>
                </a:extLst>
              </a:tr>
              <a:tr h="34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 W32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41.237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0.976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20.910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38.333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0.953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99237110"/>
                  </a:ext>
                </a:extLst>
              </a:tr>
            </a:tbl>
          </a:graphicData>
        </a:graphic>
      </p:graphicFrame>
      <p:grpSp>
        <p:nvGrpSpPr>
          <p:cNvPr id="41" name="组合 40">
            <a:extLst>
              <a:ext uri="{FF2B5EF4-FFF2-40B4-BE49-F238E27FC236}">
                <a16:creationId xmlns:a16="http://schemas.microsoft.com/office/drawing/2014/main" id="{15691CA5-1720-C56F-4503-497C56A59833}"/>
              </a:ext>
            </a:extLst>
          </p:cNvPr>
          <p:cNvGrpSpPr/>
          <p:nvPr/>
        </p:nvGrpSpPr>
        <p:grpSpPr>
          <a:xfrm>
            <a:off x="1775869" y="4203594"/>
            <a:ext cx="4220632" cy="2300716"/>
            <a:chOff x="1775869" y="4203594"/>
            <a:chExt cx="4220632" cy="23007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E7297B-44DC-42EB-972E-19E67B81B170}"/>
                </a:ext>
              </a:extLst>
            </p:cNvPr>
            <p:cNvGrpSpPr/>
            <p:nvPr/>
          </p:nvGrpSpPr>
          <p:grpSpPr>
            <a:xfrm>
              <a:off x="1808654" y="4277109"/>
              <a:ext cx="979042" cy="1726447"/>
              <a:chOff x="1769328" y="2761732"/>
              <a:chExt cx="823853" cy="172644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237FD86-978B-96ED-245B-D1B4F0B97E25}"/>
                  </a:ext>
                </a:extLst>
              </p:cNvPr>
              <p:cNvSpPr txBox="1"/>
              <p:nvPr/>
            </p:nvSpPr>
            <p:spPr>
              <a:xfrm>
                <a:off x="1769328" y="4241958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0.080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EE74999-49CD-3E21-53EB-B55C566959DD}"/>
                  </a:ext>
                </a:extLst>
              </p:cNvPr>
              <p:cNvSpPr txBox="1"/>
              <p:nvPr/>
            </p:nvSpPr>
            <p:spPr>
              <a:xfrm>
                <a:off x="1769328" y="3995737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0.082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502DDE5-E9D3-6FCF-311E-0E5BD888DCFF}"/>
                  </a:ext>
                </a:extLst>
              </p:cNvPr>
              <p:cNvSpPr txBox="1"/>
              <p:nvPr/>
            </p:nvSpPr>
            <p:spPr>
              <a:xfrm>
                <a:off x="1790700" y="3745317"/>
                <a:ext cx="797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0.084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182E83B-A8F5-0058-5333-BAD7BA6960E8}"/>
                  </a:ext>
                </a:extLst>
              </p:cNvPr>
              <p:cNvSpPr txBox="1"/>
              <p:nvPr/>
            </p:nvSpPr>
            <p:spPr>
              <a:xfrm>
                <a:off x="1774031" y="3500048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0.086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1E04FD-B007-3CAA-BAD2-78B8558DB0DD}"/>
                  </a:ext>
                </a:extLst>
              </p:cNvPr>
              <p:cNvSpPr txBox="1"/>
              <p:nvPr/>
            </p:nvSpPr>
            <p:spPr>
              <a:xfrm>
                <a:off x="1774031" y="3253827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0.088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B903294-2421-75B4-F91F-B1A6A2F5D72A}"/>
                  </a:ext>
                </a:extLst>
              </p:cNvPr>
              <p:cNvSpPr txBox="1"/>
              <p:nvPr/>
            </p:nvSpPr>
            <p:spPr>
              <a:xfrm>
                <a:off x="1774031" y="3012932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0.090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4DAC360-9CD8-6D75-7107-A4A562EF1D5E}"/>
                  </a:ext>
                </a:extLst>
              </p:cNvPr>
              <p:cNvSpPr txBox="1"/>
              <p:nvPr/>
            </p:nvSpPr>
            <p:spPr>
              <a:xfrm>
                <a:off x="1769328" y="2761732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0.092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1A987A6-DC3D-8B1E-6730-88DB97BFE8CB}"/>
                </a:ext>
              </a:extLst>
            </p:cNvPr>
            <p:cNvGrpSpPr/>
            <p:nvPr/>
          </p:nvGrpSpPr>
          <p:grpSpPr>
            <a:xfrm>
              <a:off x="2433972" y="4203594"/>
              <a:ext cx="973453" cy="1874258"/>
              <a:chOff x="2295526" y="2688217"/>
              <a:chExt cx="819150" cy="187425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E5E3BCC-2DBA-4826-8B2E-FB822BD6D164}"/>
                  </a:ext>
                </a:extLst>
              </p:cNvPr>
              <p:cNvSpPr/>
              <p:nvPr/>
            </p:nvSpPr>
            <p:spPr>
              <a:xfrm>
                <a:off x="2609851" y="2926881"/>
                <a:ext cx="190500" cy="1635594"/>
              </a:xfrm>
              <a:prstGeom prst="rect">
                <a:avLst/>
              </a:prstGeom>
              <a:gradFill>
                <a:gsLst>
                  <a:gs pos="0">
                    <a:srgbClr val="E3C0AA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rgbClr val="FEEC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2993DD9-FE4D-9F8E-9F39-4B850504C327}"/>
                  </a:ext>
                </a:extLst>
              </p:cNvPr>
              <p:cNvSpPr txBox="1"/>
              <p:nvPr/>
            </p:nvSpPr>
            <p:spPr>
              <a:xfrm>
                <a:off x="2295526" y="2688217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0.092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1C5F4F-EE05-B8E2-9FBE-11398483FBD2}"/>
                </a:ext>
              </a:extLst>
            </p:cNvPr>
            <p:cNvGrpSpPr/>
            <p:nvPr/>
          </p:nvGrpSpPr>
          <p:grpSpPr>
            <a:xfrm>
              <a:off x="5023048" y="4699846"/>
              <a:ext cx="973453" cy="1369434"/>
              <a:chOff x="2295526" y="3193042"/>
              <a:chExt cx="819150" cy="136943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64A949-8DF8-CF8A-AA60-8C4F400E3ED8}"/>
                  </a:ext>
                </a:extLst>
              </p:cNvPr>
              <p:cNvSpPr/>
              <p:nvPr/>
            </p:nvSpPr>
            <p:spPr>
              <a:xfrm>
                <a:off x="2609851" y="3428048"/>
                <a:ext cx="190500" cy="1134428"/>
              </a:xfrm>
              <a:prstGeom prst="rect">
                <a:avLst/>
              </a:prstGeom>
              <a:gradFill>
                <a:gsLst>
                  <a:gs pos="0">
                    <a:srgbClr val="E3C0AA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rgbClr val="FEEC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6BA14D4-D3B7-20B3-CCBF-AC6DE8BAD5FE}"/>
                  </a:ext>
                </a:extLst>
              </p:cNvPr>
              <p:cNvSpPr txBox="1"/>
              <p:nvPr/>
            </p:nvSpPr>
            <p:spPr>
              <a:xfrm>
                <a:off x="2295526" y="3193042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0.088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F822656-0105-D504-F481-8C47D06E54C6}"/>
                </a:ext>
              </a:extLst>
            </p:cNvPr>
            <p:cNvGrpSpPr/>
            <p:nvPr/>
          </p:nvGrpSpPr>
          <p:grpSpPr>
            <a:xfrm>
              <a:off x="3296997" y="4800143"/>
              <a:ext cx="973453" cy="1274182"/>
              <a:chOff x="2295526" y="3288292"/>
              <a:chExt cx="819150" cy="1274182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F62A00D-47D4-EE69-D35D-10115F27C2FF}"/>
                  </a:ext>
                </a:extLst>
              </p:cNvPr>
              <p:cNvSpPr/>
              <p:nvPr/>
            </p:nvSpPr>
            <p:spPr>
              <a:xfrm>
                <a:off x="2609851" y="3513559"/>
                <a:ext cx="200028" cy="1048915"/>
              </a:xfrm>
              <a:prstGeom prst="rect">
                <a:avLst/>
              </a:prstGeom>
              <a:gradFill>
                <a:gsLst>
                  <a:gs pos="0">
                    <a:srgbClr val="E3C0AA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rgbClr val="FEEC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CFCF00F-8BF9-433E-33F7-670A834D5853}"/>
                  </a:ext>
                </a:extLst>
              </p:cNvPr>
              <p:cNvSpPr txBox="1"/>
              <p:nvPr/>
            </p:nvSpPr>
            <p:spPr>
              <a:xfrm>
                <a:off x="2295526" y="3288292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0.087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12182AB-7D3D-0A33-BD0A-1DE15D73EE5B}"/>
                </a:ext>
              </a:extLst>
            </p:cNvPr>
            <p:cNvGrpSpPr/>
            <p:nvPr/>
          </p:nvGrpSpPr>
          <p:grpSpPr>
            <a:xfrm>
              <a:off x="4160022" y="5671396"/>
              <a:ext cx="973453" cy="397883"/>
              <a:chOff x="2295526" y="4164592"/>
              <a:chExt cx="819150" cy="39788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96AD498-0E6D-7FE2-4526-1B5D6ADAFDD9}"/>
                  </a:ext>
                </a:extLst>
              </p:cNvPr>
              <p:cNvSpPr/>
              <p:nvPr/>
            </p:nvSpPr>
            <p:spPr>
              <a:xfrm>
                <a:off x="2609851" y="4401027"/>
                <a:ext cx="200028" cy="161448"/>
              </a:xfrm>
              <a:prstGeom prst="rect">
                <a:avLst/>
              </a:prstGeom>
              <a:gradFill>
                <a:gsLst>
                  <a:gs pos="0">
                    <a:srgbClr val="E3C0AA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rgbClr val="FEEC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083E18D-D43D-9AAE-9302-FAB86A6A43EE}"/>
                  </a:ext>
                </a:extLst>
              </p:cNvPr>
              <p:cNvSpPr txBox="1"/>
              <p:nvPr/>
            </p:nvSpPr>
            <p:spPr>
              <a:xfrm>
                <a:off x="2295526" y="4164592"/>
                <a:ext cx="8191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0" hangingPunct="1"/>
                <a:r>
                  <a:rPr lang="en-US" altLang="zh-CN" sz="1000" u="none" kern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0.079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E415864-AFF4-5606-4C2D-858BF61140DD}"/>
                </a:ext>
              </a:extLst>
            </p:cNvPr>
            <p:cNvCxnSpPr>
              <a:cxnSpLocks/>
            </p:cNvCxnSpPr>
            <p:nvPr/>
          </p:nvCxnSpPr>
          <p:spPr>
            <a:xfrm>
              <a:off x="2487805" y="6077852"/>
              <a:ext cx="3375891" cy="0"/>
            </a:xfrm>
            <a:prstGeom prst="line">
              <a:avLst/>
            </a:prstGeom>
            <a:ln w="25400">
              <a:solidFill>
                <a:srgbClr val="BEB6B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D8018DC-D7A2-AEA4-FACF-6A35E09E19C3}"/>
                </a:ext>
              </a:extLst>
            </p:cNvPr>
            <p:cNvSpPr txBox="1"/>
            <p:nvPr/>
          </p:nvSpPr>
          <p:spPr>
            <a:xfrm>
              <a:off x="2487805" y="6258089"/>
              <a:ext cx="337589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Window size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B6F0C9-2F1E-74C4-CD4F-EDBFDF4066BC}"/>
                </a:ext>
              </a:extLst>
            </p:cNvPr>
            <p:cNvSpPr txBox="1"/>
            <p:nvPr/>
          </p:nvSpPr>
          <p:spPr>
            <a:xfrm rot="10800000">
              <a:off x="1775869" y="4468587"/>
              <a:ext cx="402327" cy="14490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MAE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21AEAD-458B-5C6D-83CC-16316E5723F8}"/>
                </a:ext>
              </a:extLst>
            </p:cNvPr>
            <p:cNvSpPr txBox="1"/>
            <p:nvPr/>
          </p:nvSpPr>
          <p:spPr>
            <a:xfrm>
              <a:off x="2693943" y="6069279"/>
              <a:ext cx="453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4EEEF0-1F33-132F-17ED-4BB2CFCF43CE}"/>
                </a:ext>
              </a:extLst>
            </p:cNvPr>
            <p:cNvSpPr txBox="1"/>
            <p:nvPr/>
          </p:nvSpPr>
          <p:spPr>
            <a:xfrm>
              <a:off x="3556969" y="6069279"/>
              <a:ext cx="453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923782-E04C-2977-916A-CD77802A8CCF}"/>
                </a:ext>
              </a:extLst>
            </p:cNvPr>
            <p:cNvSpPr txBox="1"/>
            <p:nvPr/>
          </p:nvSpPr>
          <p:spPr>
            <a:xfrm>
              <a:off x="4442336" y="6069279"/>
              <a:ext cx="453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2E9484C-030D-18D5-5A25-5C1DD8276F56}"/>
                </a:ext>
              </a:extLst>
            </p:cNvPr>
            <p:cNvSpPr txBox="1"/>
            <p:nvPr/>
          </p:nvSpPr>
          <p:spPr>
            <a:xfrm>
              <a:off x="5283019" y="6078250"/>
              <a:ext cx="453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007919F-9B73-00CD-09C3-67B5AFA2C4D1}"/>
              </a:ext>
            </a:extLst>
          </p:cNvPr>
          <p:cNvSpPr txBox="1"/>
          <p:nvPr/>
        </p:nvSpPr>
        <p:spPr>
          <a:xfrm>
            <a:off x="6328306" y="4704615"/>
            <a:ext cx="41460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Metal-conscious embedding methods benefit baseline network.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772AAE4-AC51-25E5-B473-66EEC0AA7438}"/>
              </a:ext>
            </a:extLst>
          </p:cNvPr>
          <p:cNvSpPr txBox="1"/>
          <p:nvPr/>
        </p:nvSpPr>
        <p:spPr>
          <a:xfrm>
            <a:off x="6328306" y="5161124"/>
            <a:ext cx="414600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NE, the choice of window size matters.</a:t>
            </a:r>
          </a:p>
          <a:p>
            <a:pPr marL="628650" lvl="1" indent="-171450">
              <a:buFont typeface="Times New Roman" panose="02020603050405020304" pitchFamily="18" charset="0"/>
              <a:buChar char="‑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window does not consider enough surrounding patches.</a:t>
            </a:r>
          </a:p>
          <a:p>
            <a:pPr marL="628650" lvl="1" indent="-171450">
              <a:buFont typeface="Times New Roman" panose="02020603050405020304" pitchFamily="18" charset="0"/>
              <a:buChar char="‑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window, irrelevant patches will account for the embedding of the unknown region.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E838C4-7F8D-3824-8008-21876C77F9E5}"/>
              </a:ext>
            </a:extLst>
          </p:cNvPr>
          <p:cNvGrpSpPr/>
          <p:nvPr/>
        </p:nvGrpSpPr>
        <p:grpSpPr>
          <a:xfrm>
            <a:off x="6312023" y="4400218"/>
            <a:ext cx="4162284" cy="1857867"/>
            <a:chOff x="6312023" y="4400218"/>
            <a:chExt cx="4162284" cy="185786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F8B831A-A7FC-E4F8-30E4-6B855EE0C71F}"/>
                </a:ext>
              </a:extLst>
            </p:cNvPr>
            <p:cNvSpPr txBox="1"/>
            <p:nvPr/>
          </p:nvSpPr>
          <p:spPr>
            <a:xfrm>
              <a:off x="6328306" y="4400329"/>
              <a:ext cx="41460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Conclusions:</a:t>
              </a:r>
              <a:endParaRPr lang="en-US" altLang="zh-CN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9F5201C-E311-2317-04A6-F583DED546B6}"/>
                </a:ext>
              </a:extLst>
            </p:cNvPr>
            <p:cNvSpPr/>
            <p:nvPr/>
          </p:nvSpPr>
          <p:spPr>
            <a:xfrm>
              <a:off x="6312023" y="4400218"/>
              <a:ext cx="4146001" cy="1857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08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C38FDE-6AFC-D966-79D2-BB8B3E61A7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D77AFF-BBAD-5049-C842-53484869C6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64768D-FF99-E4A0-3234-5D1EB9CE70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0FF0F1C-AD52-CB51-AE11-BA11C93D92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Inpainting results (Simulation dataset : 3000projections = 2700Training + 300Validation)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936864-0927-8A2D-BE64-3756DE4F458C}"/>
              </a:ext>
            </a:extLst>
          </p:cNvPr>
          <p:cNvGrpSpPr/>
          <p:nvPr/>
        </p:nvGrpSpPr>
        <p:grpSpPr>
          <a:xfrm>
            <a:off x="1331553" y="1138518"/>
            <a:ext cx="9528893" cy="5281196"/>
            <a:chOff x="-6405699" y="-2815276"/>
            <a:chExt cx="19742106" cy="1115071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46918FF-A921-C749-8158-ACED227ABA53}"/>
                </a:ext>
              </a:extLst>
            </p:cNvPr>
            <p:cNvGrpSpPr/>
            <p:nvPr/>
          </p:nvGrpSpPr>
          <p:grpSpPr>
            <a:xfrm>
              <a:off x="-6405699" y="2905211"/>
              <a:ext cx="19742106" cy="5430228"/>
              <a:chOff x="-6405699" y="3790119"/>
              <a:chExt cx="19742106" cy="543022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5DECCCD-5555-2ADB-4439-AD97F65E4262}"/>
                  </a:ext>
                </a:extLst>
              </p:cNvPr>
              <p:cNvGrpSpPr/>
              <p:nvPr/>
            </p:nvGrpSpPr>
            <p:grpSpPr>
              <a:xfrm>
                <a:off x="-1485843" y="3791539"/>
                <a:ext cx="4892738" cy="5428808"/>
                <a:chOff x="-1544837" y="3791539"/>
                <a:chExt cx="4892738" cy="5428808"/>
              </a:xfrm>
            </p:grpSpPr>
            <p:sp>
              <p:nvSpPr>
                <p:cNvPr id="41" name="TextBox 57">
                  <a:extLst>
                    <a:ext uri="{FF2B5EF4-FFF2-40B4-BE49-F238E27FC236}">
                      <a16:creationId xmlns:a16="http://schemas.microsoft.com/office/drawing/2014/main" id="{2487AF4D-5C3B-7815-6D40-8A5D61A3FC45}"/>
                    </a:ext>
                  </a:extLst>
                </p:cNvPr>
                <p:cNvSpPr txBox="1"/>
                <p:nvPr/>
              </p:nvSpPr>
              <p:spPr>
                <a:xfrm>
                  <a:off x="-1544837" y="3791539"/>
                  <a:ext cx="4876800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MPN (Gated CNN)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2" name="Picture 64">
                  <a:extLst>
                    <a:ext uri="{FF2B5EF4-FFF2-40B4-BE49-F238E27FC236}">
                      <a16:creationId xmlns:a16="http://schemas.microsoft.com/office/drawing/2014/main" id="{5B7CB41A-00D2-96D2-A9FE-2FA1BB13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28899" y="4343547"/>
                  <a:ext cx="4876800" cy="4876800"/>
                </a:xfrm>
                <a:prstGeom prst="rect">
                  <a:avLst/>
                </a:prstGeom>
              </p:spPr>
            </p:pic>
            <p:cxnSp>
              <p:nvCxnSpPr>
                <p:cNvPr id="43" name="Straight Arrow Connector 74">
                  <a:extLst>
                    <a:ext uri="{FF2B5EF4-FFF2-40B4-BE49-F238E27FC236}">
                      <a16:creationId xmlns:a16="http://schemas.microsoft.com/office/drawing/2014/main" id="{233AC8EE-5569-0BEF-E09D-BEDB1CB08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422689" y="6240081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75">
                  <a:extLst>
                    <a:ext uri="{FF2B5EF4-FFF2-40B4-BE49-F238E27FC236}">
                      <a16:creationId xmlns:a16="http://schemas.microsoft.com/office/drawing/2014/main" id="{9B7AC1B6-7EA3-3CE0-4178-A448D2D27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877898" y="8726963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B10DE759-AA9F-11FB-7DD9-590CF71CBC33}"/>
                  </a:ext>
                </a:extLst>
              </p:cNvPr>
              <p:cNvGrpSpPr/>
              <p:nvPr/>
            </p:nvGrpSpPr>
            <p:grpSpPr>
              <a:xfrm>
                <a:off x="3494851" y="3790119"/>
                <a:ext cx="4876800" cy="5428808"/>
                <a:chOff x="3376863" y="3790119"/>
                <a:chExt cx="4876800" cy="5428808"/>
              </a:xfrm>
            </p:grpSpPr>
            <p:pic>
              <p:nvPicPr>
                <p:cNvPr id="37" name="Picture 52">
                  <a:extLst>
                    <a:ext uri="{FF2B5EF4-FFF2-40B4-BE49-F238E27FC236}">
                      <a16:creationId xmlns:a16="http://schemas.microsoft.com/office/drawing/2014/main" id="{7F1CCA0A-2C01-2CE3-6707-468C9B4B6C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6863" y="4342127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38" name="TextBox 71">
                  <a:extLst>
                    <a:ext uri="{FF2B5EF4-FFF2-40B4-BE49-F238E27FC236}">
                      <a16:creationId xmlns:a16="http://schemas.microsoft.com/office/drawing/2014/main" id="{A6D8C645-F93C-98C6-1BC4-AC81BC7A61FC}"/>
                    </a:ext>
                  </a:extLst>
                </p:cNvPr>
                <p:cNvSpPr txBox="1"/>
                <p:nvPr/>
              </p:nvSpPr>
              <p:spPr>
                <a:xfrm>
                  <a:off x="3392801" y="3790119"/>
                  <a:ext cx="4860862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ViT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Arrow Connector 81">
                  <a:extLst>
                    <a:ext uri="{FF2B5EF4-FFF2-40B4-BE49-F238E27FC236}">
                      <a16:creationId xmlns:a16="http://schemas.microsoft.com/office/drawing/2014/main" id="{8CE8B2DF-AB21-9AFD-5607-5B86490AC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7542" y="6238660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82">
                  <a:extLst>
                    <a:ext uri="{FF2B5EF4-FFF2-40B4-BE49-F238E27FC236}">
                      <a16:creationId xmlns:a16="http://schemas.microsoft.com/office/drawing/2014/main" id="{26FA8254-E772-5479-66FD-AD5348FE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588" y="8721742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828B891-DD1A-8C8E-B7D0-4BEA6B24E242}"/>
                  </a:ext>
                </a:extLst>
              </p:cNvPr>
              <p:cNvGrpSpPr/>
              <p:nvPr/>
            </p:nvGrpSpPr>
            <p:grpSpPr>
              <a:xfrm>
                <a:off x="-6405699" y="3790120"/>
                <a:ext cx="4876800" cy="5430227"/>
                <a:chOff x="-6405699" y="3790120"/>
                <a:chExt cx="4876800" cy="5430227"/>
              </a:xfrm>
            </p:grpSpPr>
            <p:sp>
              <p:nvSpPr>
                <p:cNvPr id="32" name="TextBox 57">
                  <a:extLst>
                    <a:ext uri="{FF2B5EF4-FFF2-40B4-BE49-F238E27FC236}">
                      <a16:creationId xmlns:a16="http://schemas.microsoft.com/office/drawing/2014/main" id="{78F3C7E6-626D-DB1A-9E3F-3A6742F3A326}"/>
                    </a:ext>
                  </a:extLst>
                </p:cNvPr>
                <p:cNvSpPr txBox="1"/>
                <p:nvPr/>
              </p:nvSpPr>
              <p:spPr>
                <a:xfrm>
                  <a:off x="-6405699" y="3790120"/>
                  <a:ext cx="4860862" cy="58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MPN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77E0E24-DC03-E98C-FE05-4637B2EAA274}"/>
                    </a:ext>
                  </a:extLst>
                </p:cNvPr>
                <p:cNvGrpSpPr/>
                <p:nvPr/>
              </p:nvGrpSpPr>
              <p:grpSpPr>
                <a:xfrm>
                  <a:off x="-6405699" y="4343547"/>
                  <a:ext cx="4876800" cy="4876800"/>
                  <a:chOff x="-6463136" y="3510006"/>
                  <a:chExt cx="4876800" cy="4876800"/>
                </a:xfrm>
              </p:grpSpPr>
              <p:pic>
                <p:nvPicPr>
                  <p:cNvPr id="34" name="图片 33" descr="图片包含 游戏机, 照片&#10;&#10;描述已自动生成">
                    <a:extLst>
                      <a:ext uri="{FF2B5EF4-FFF2-40B4-BE49-F238E27FC236}">
                        <a16:creationId xmlns:a16="http://schemas.microsoft.com/office/drawing/2014/main" id="{F44A5D6D-58D6-88EA-E6D3-F7AE57F2B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463136" y="3510006"/>
                    <a:ext cx="4876800" cy="4876800"/>
                  </a:xfrm>
                  <a:prstGeom prst="rect">
                    <a:avLst/>
                  </a:prstGeom>
                </p:spPr>
              </p:pic>
              <p:cxnSp>
                <p:nvCxnSpPr>
                  <p:cNvPr id="35" name="Straight Arrow Connector 78">
                    <a:extLst>
                      <a:ext uri="{FF2B5EF4-FFF2-40B4-BE49-F238E27FC236}">
                        <a16:creationId xmlns:a16="http://schemas.microsoft.com/office/drawing/2014/main" id="{BEB5EFD3-9324-99DA-5ADB-E66042233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308006" y="5404627"/>
                    <a:ext cx="557226" cy="327885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83">
                    <a:extLst>
                      <a:ext uri="{FF2B5EF4-FFF2-40B4-BE49-F238E27FC236}">
                        <a16:creationId xmlns:a16="http://schemas.microsoft.com/office/drawing/2014/main" id="{34822EC9-CF42-AD73-B5AC-2C01F818B7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881699" y="7894378"/>
                    <a:ext cx="557226" cy="327885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E4FDD115-52A8-41F3-4B29-0D3532ACDE33}"/>
                  </a:ext>
                </a:extLst>
              </p:cNvPr>
              <p:cNvGrpSpPr/>
              <p:nvPr/>
            </p:nvGrpSpPr>
            <p:grpSpPr>
              <a:xfrm>
                <a:off x="8422723" y="3790120"/>
                <a:ext cx="4913684" cy="5430088"/>
                <a:chOff x="8245741" y="3790120"/>
                <a:chExt cx="4913684" cy="5430088"/>
              </a:xfrm>
            </p:grpSpPr>
            <p:pic>
              <p:nvPicPr>
                <p:cNvPr id="28" name="图片 27" descr="图片包含 游戏机, 照片&#10;&#10;描述已自动生成">
                  <a:extLst>
                    <a:ext uri="{FF2B5EF4-FFF2-40B4-BE49-F238E27FC236}">
                      <a16:creationId xmlns:a16="http://schemas.microsoft.com/office/drawing/2014/main" id="{BDCD08A5-E491-C821-61A8-21B1FD096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5741" y="4343408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29" name="TextBox 57">
                  <a:extLst>
                    <a:ext uri="{FF2B5EF4-FFF2-40B4-BE49-F238E27FC236}">
                      <a16:creationId xmlns:a16="http://schemas.microsoft.com/office/drawing/2014/main" id="{AA59B0ED-F2DD-FDE2-7CA4-33B30B4671E3}"/>
                    </a:ext>
                  </a:extLst>
                </p:cNvPr>
                <p:cNvSpPr txBox="1"/>
                <p:nvPr/>
              </p:nvSpPr>
              <p:spPr>
                <a:xfrm>
                  <a:off x="8282626" y="3790120"/>
                  <a:ext cx="4876799" cy="58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</a:t>
                  </a:r>
                  <a:endParaRPr lang="en-DE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Straight Arrow Connector 78">
                  <a:extLst>
                    <a:ext uri="{FF2B5EF4-FFF2-40B4-BE49-F238E27FC236}">
                      <a16:creationId xmlns:a16="http://schemas.microsoft.com/office/drawing/2014/main" id="{4DED2E57-1035-83D2-7B00-D3840C7E6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68742" y="6239940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83">
                  <a:extLst>
                    <a:ext uri="{FF2B5EF4-FFF2-40B4-BE49-F238E27FC236}">
                      <a16:creationId xmlns:a16="http://schemas.microsoft.com/office/drawing/2014/main" id="{22FC70A8-4ADB-01B0-AC22-332C1362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87055" y="8723022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F105620-585F-C0C7-E01E-A78A23895E07}"/>
                </a:ext>
              </a:extLst>
            </p:cNvPr>
            <p:cNvGrpSpPr/>
            <p:nvPr/>
          </p:nvGrpSpPr>
          <p:grpSpPr>
            <a:xfrm>
              <a:off x="-6405699" y="-2815276"/>
              <a:ext cx="19697201" cy="5432429"/>
              <a:chOff x="-6405699" y="-2815276"/>
              <a:chExt cx="19697201" cy="5432429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5E2FB9-5BB4-82C8-9C84-293D513D5411}"/>
                  </a:ext>
                </a:extLst>
              </p:cNvPr>
              <p:cNvGrpSpPr/>
              <p:nvPr/>
            </p:nvGrpSpPr>
            <p:grpSpPr>
              <a:xfrm>
                <a:off x="8413667" y="-2815276"/>
                <a:ext cx="4877835" cy="5428807"/>
                <a:chOff x="8266182" y="-2815276"/>
                <a:chExt cx="4877835" cy="5428807"/>
              </a:xfrm>
            </p:grpSpPr>
            <p:sp>
              <p:nvSpPr>
                <p:cNvPr id="20" name="TextBox 56">
                  <a:extLst>
                    <a:ext uri="{FF2B5EF4-FFF2-40B4-BE49-F238E27FC236}">
                      <a16:creationId xmlns:a16="http://schemas.microsoft.com/office/drawing/2014/main" id="{81D530B1-B682-D9B3-76AB-19A99349A93D}"/>
                    </a:ext>
                  </a:extLst>
                </p:cNvPr>
                <p:cNvSpPr txBox="1"/>
                <p:nvPr/>
              </p:nvSpPr>
              <p:spPr>
                <a:xfrm>
                  <a:off x="8266182" y="-2815276"/>
                  <a:ext cx="4876799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Interpolation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1" name="Picture 65">
                  <a:extLst>
                    <a:ext uri="{FF2B5EF4-FFF2-40B4-BE49-F238E27FC236}">
                      <a16:creationId xmlns:a16="http://schemas.microsoft.com/office/drawing/2014/main" id="{5452B52C-14AF-A1D9-03E2-6F49C8D74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7217" y="-2263269"/>
                  <a:ext cx="4876800" cy="4876800"/>
                </a:xfrm>
                <a:prstGeom prst="rect">
                  <a:avLst/>
                </a:prstGeom>
              </p:spPr>
            </p:pic>
            <p:cxnSp>
              <p:nvCxnSpPr>
                <p:cNvPr id="22" name="Straight Arrow Connector 78">
                  <a:extLst>
                    <a:ext uri="{FF2B5EF4-FFF2-40B4-BE49-F238E27FC236}">
                      <a16:creationId xmlns:a16="http://schemas.microsoft.com/office/drawing/2014/main" id="{FDB2BF9B-FD7A-1F3C-DF6D-12ADE7692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70598" y="-323644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83">
                  <a:extLst>
                    <a:ext uri="{FF2B5EF4-FFF2-40B4-BE49-F238E27FC236}">
                      <a16:creationId xmlns:a16="http://schemas.microsoft.com/office/drawing/2014/main" id="{B132B6A0-F5E1-F51E-CB47-735093BE6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87248" y="2116346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28C16FA-596D-108D-4F56-A0842598837E}"/>
                  </a:ext>
                </a:extLst>
              </p:cNvPr>
              <p:cNvGrpSpPr/>
              <p:nvPr/>
            </p:nvGrpSpPr>
            <p:grpSpPr>
              <a:xfrm>
                <a:off x="3457650" y="-2815276"/>
                <a:ext cx="4883062" cy="5432429"/>
                <a:chOff x="3339662" y="-2815276"/>
                <a:chExt cx="4883062" cy="5432429"/>
              </a:xfrm>
            </p:grpSpPr>
            <p:pic>
              <p:nvPicPr>
                <p:cNvPr id="18" name="Picture 67">
                  <a:extLst>
                    <a:ext uri="{FF2B5EF4-FFF2-40B4-BE49-F238E27FC236}">
                      <a16:creationId xmlns:a16="http://schemas.microsoft.com/office/drawing/2014/main" id="{99167A84-8535-8196-C69B-2FB7723B1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9662" y="-2259647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9" name="TextBox 69">
                  <a:extLst>
                    <a:ext uri="{FF2B5EF4-FFF2-40B4-BE49-F238E27FC236}">
                      <a16:creationId xmlns:a16="http://schemas.microsoft.com/office/drawing/2014/main" id="{7EEA429F-F012-9703-A5EF-43BD3873F103}"/>
                    </a:ext>
                  </a:extLst>
                </p:cNvPr>
                <p:cNvSpPr txBox="1"/>
                <p:nvPr/>
              </p:nvSpPr>
              <p:spPr>
                <a:xfrm>
                  <a:off x="3345923" y="-2815276"/>
                  <a:ext cx="4876801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Label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49CA417-9AEC-F66F-8128-192586976F55}"/>
                  </a:ext>
                </a:extLst>
              </p:cNvPr>
              <p:cNvGrpSpPr/>
              <p:nvPr/>
            </p:nvGrpSpPr>
            <p:grpSpPr>
              <a:xfrm>
                <a:off x="-6405699" y="-2815276"/>
                <a:ext cx="4876800" cy="5428807"/>
                <a:chOff x="-6405699" y="-2815276"/>
                <a:chExt cx="4876800" cy="5428807"/>
              </a:xfrm>
            </p:grpSpPr>
            <p:pic>
              <p:nvPicPr>
                <p:cNvPr id="16" name="Picture 66">
                  <a:extLst>
                    <a:ext uri="{FF2B5EF4-FFF2-40B4-BE49-F238E27FC236}">
                      <a16:creationId xmlns:a16="http://schemas.microsoft.com/office/drawing/2014/main" id="{7945D41F-FA6F-EDDB-2179-41EEFBCEB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405699" y="-2263269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7" name="TextBox 70">
                  <a:extLst>
                    <a:ext uri="{FF2B5EF4-FFF2-40B4-BE49-F238E27FC236}">
                      <a16:creationId xmlns:a16="http://schemas.microsoft.com/office/drawing/2014/main" id="{805B0322-E28F-7B5C-E219-7685486D586E}"/>
                    </a:ext>
                  </a:extLst>
                </p:cNvPr>
                <p:cNvSpPr txBox="1"/>
                <p:nvPr/>
              </p:nvSpPr>
              <p:spPr>
                <a:xfrm>
                  <a:off x="-6405699" y="-2815276"/>
                  <a:ext cx="4876800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0D095E4-729A-EB7A-DA78-B0A294C114BF}"/>
                  </a:ext>
                </a:extLst>
              </p:cNvPr>
              <p:cNvGrpSpPr/>
              <p:nvPr/>
            </p:nvGrpSpPr>
            <p:grpSpPr>
              <a:xfrm>
                <a:off x="-1485843" y="-2809011"/>
                <a:ext cx="4876800" cy="5423252"/>
                <a:chOff x="-1544837" y="-2809011"/>
                <a:chExt cx="4876800" cy="5423252"/>
              </a:xfrm>
            </p:grpSpPr>
            <p:pic>
              <p:nvPicPr>
                <p:cNvPr id="14" name="图片 13" descr="图标&#10;&#10;描述已自动生成">
                  <a:extLst>
                    <a:ext uri="{FF2B5EF4-FFF2-40B4-BE49-F238E27FC236}">
                      <a16:creationId xmlns:a16="http://schemas.microsoft.com/office/drawing/2014/main" id="{413B951F-0A2A-EBD7-9D64-1DC7F3F36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44837" y="-2262559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5" name="TextBox 70">
                  <a:extLst>
                    <a:ext uri="{FF2B5EF4-FFF2-40B4-BE49-F238E27FC236}">
                      <a16:creationId xmlns:a16="http://schemas.microsoft.com/office/drawing/2014/main" id="{1F1AB1CA-F96D-4CDD-EBAE-6971B2DC3067}"/>
                    </a:ext>
                  </a:extLst>
                </p:cNvPr>
                <p:cNvSpPr txBox="1"/>
                <p:nvPr/>
              </p:nvSpPr>
              <p:spPr>
                <a:xfrm>
                  <a:off x="-1544837" y="-2809011"/>
                  <a:ext cx="4876800" cy="584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 Mask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873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41DAEF-248E-47AD-9C23-4643758C30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BD78E5-E345-A332-5D79-81F42C8D1B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0E52D-5A22-AD88-D030-A5BF96769A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3CB4365-1721-7DC5-7533-78E94393BF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inpainting results (Simulation dataset : 3000projections = 2700Training + 300Validation)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EBDF98-BD5C-BE96-60B3-6876FCAD7208}"/>
              </a:ext>
            </a:extLst>
          </p:cNvPr>
          <p:cNvGrpSpPr/>
          <p:nvPr/>
        </p:nvGrpSpPr>
        <p:grpSpPr>
          <a:xfrm>
            <a:off x="1307141" y="1137540"/>
            <a:ext cx="9564039" cy="5282174"/>
            <a:chOff x="-11981743" y="-914598"/>
            <a:chExt cx="19807544" cy="1118944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CB8A069-1D19-123D-C956-7725177F63AF}"/>
                </a:ext>
              </a:extLst>
            </p:cNvPr>
            <p:cNvGrpSpPr/>
            <p:nvPr/>
          </p:nvGrpSpPr>
          <p:grpSpPr>
            <a:xfrm>
              <a:off x="-11981743" y="4807775"/>
              <a:ext cx="19807544" cy="5467071"/>
              <a:chOff x="-11981743" y="5486204"/>
              <a:chExt cx="19807544" cy="546707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1D59553-6E97-486B-4CFA-3795FFB8CCEB}"/>
                  </a:ext>
                </a:extLst>
              </p:cNvPr>
              <p:cNvGrpSpPr/>
              <p:nvPr/>
            </p:nvGrpSpPr>
            <p:grpSpPr>
              <a:xfrm>
                <a:off x="-2024701" y="5486204"/>
                <a:ext cx="4912917" cy="5464923"/>
                <a:chOff x="21059411" y="7169635"/>
                <a:chExt cx="4912917" cy="5464923"/>
              </a:xfrm>
            </p:grpSpPr>
            <p:pic>
              <p:nvPicPr>
                <p:cNvPr id="41" name="Picture 61">
                  <a:extLst>
                    <a:ext uri="{FF2B5EF4-FFF2-40B4-BE49-F238E27FC236}">
                      <a16:creationId xmlns:a16="http://schemas.microsoft.com/office/drawing/2014/main" id="{20EA977A-AFE4-D369-AA41-A5F634875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9411" y="7721641"/>
                  <a:ext cx="4912917" cy="4912917"/>
                </a:xfrm>
                <a:prstGeom prst="rect">
                  <a:avLst/>
                </a:prstGeom>
              </p:spPr>
            </p:pic>
            <p:sp>
              <p:nvSpPr>
                <p:cNvPr id="42" name="TextBox 73">
                  <a:extLst>
                    <a:ext uri="{FF2B5EF4-FFF2-40B4-BE49-F238E27FC236}">
                      <a16:creationId xmlns:a16="http://schemas.microsoft.com/office/drawing/2014/main" id="{C6FD0E7C-A04D-B96E-F22E-284AEB65BC94}"/>
                    </a:ext>
                  </a:extLst>
                </p:cNvPr>
                <p:cNvSpPr txBox="1"/>
                <p:nvPr/>
              </p:nvSpPr>
              <p:spPr>
                <a:xfrm>
                  <a:off x="21059411" y="7169635"/>
                  <a:ext cx="4871974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 NE (W16)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3" name="Straight Arrow Connector 76">
                  <a:extLst>
                    <a:ext uri="{FF2B5EF4-FFF2-40B4-BE49-F238E27FC236}">
                      <a16:creationId xmlns:a16="http://schemas.microsoft.com/office/drawing/2014/main" id="{D8DC476A-EC16-573D-F482-0383715D7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61302" y="9618175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80">
                  <a:extLst>
                    <a:ext uri="{FF2B5EF4-FFF2-40B4-BE49-F238E27FC236}">
                      <a16:creationId xmlns:a16="http://schemas.microsoft.com/office/drawing/2014/main" id="{A67834B4-BFE1-F996-C209-ACCD66CB0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71192" y="12105056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8CB46AC4-D9AE-17A6-C07D-CBD403898F37}"/>
                  </a:ext>
                </a:extLst>
              </p:cNvPr>
              <p:cNvGrpSpPr/>
              <p:nvPr/>
            </p:nvGrpSpPr>
            <p:grpSpPr>
              <a:xfrm>
                <a:off x="-7021280" y="5486204"/>
                <a:ext cx="4912917" cy="5467071"/>
                <a:chOff x="5584079" y="4496182"/>
                <a:chExt cx="4912917" cy="5467071"/>
              </a:xfrm>
            </p:grpSpPr>
            <p:pic>
              <p:nvPicPr>
                <p:cNvPr id="39" name="图片 38" descr="图片包含 游戏机, 照片&#10;&#10;描述已自动生成">
                  <a:extLst>
                    <a:ext uri="{FF2B5EF4-FFF2-40B4-BE49-F238E27FC236}">
                      <a16:creationId xmlns:a16="http://schemas.microsoft.com/office/drawing/2014/main" id="{C03BC48A-01DF-0F93-1747-0023896733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079" y="5050336"/>
                  <a:ext cx="4912917" cy="4912917"/>
                </a:xfrm>
                <a:prstGeom prst="rect">
                  <a:avLst/>
                </a:prstGeom>
              </p:spPr>
            </p:pic>
            <p:sp>
              <p:nvSpPr>
                <p:cNvPr id="40" name="TextBox 73">
                  <a:extLst>
                    <a:ext uri="{FF2B5EF4-FFF2-40B4-BE49-F238E27FC236}">
                      <a16:creationId xmlns:a16="http://schemas.microsoft.com/office/drawing/2014/main" id="{DF681C45-75E7-D3A0-95D0-3A3851A783AA}"/>
                    </a:ext>
                  </a:extLst>
                </p:cNvPr>
                <p:cNvSpPr txBox="1"/>
                <p:nvPr/>
              </p:nvSpPr>
              <p:spPr>
                <a:xfrm>
                  <a:off x="5588907" y="4496182"/>
                  <a:ext cx="4871974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 NE (W8)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6" name="Straight Arrow Connector 77">
                <a:extLst>
                  <a:ext uri="{FF2B5EF4-FFF2-40B4-BE49-F238E27FC236}">
                    <a16:creationId xmlns:a16="http://schemas.microsoft.com/office/drawing/2014/main" id="{34297F45-271F-226B-DAD7-5BA1C4A2B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901648" y="7964241"/>
                <a:ext cx="557226" cy="32788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CDF9E09-71F1-24B2-2446-5DD604BA1C81}"/>
                  </a:ext>
                </a:extLst>
              </p:cNvPr>
              <p:cNvGrpSpPr/>
              <p:nvPr/>
            </p:nvGrpSpPr>
            <p:grpSpPr>
              <a:xfrm>
                <a:off x="-11981743" y="5486204"/>
                <a:ext cx="4904150" cy="5458304"/>
                <a:chOff x="7595480" y="-914598"/>
                <a:chExt cx="4904150" cy="5458304"/>
              </a:xfrm>
            </p:grpSpPr>
            <p:pic>
              <p:nvPicPr>
                <p:cNvPr id="35" name="图片 34" descr="图片包含 游戏机, 照片&#10;&#10;描述已自动生成">
                  <a:extLst>
                    <a:ext uri="{FF2B5EF4-FFF2-40B4-BE49-F238E27FC236}">
                      <a16:creationId xmlns:a16="http://schemas.microsoft.com/office/drawing/2014/main" id="{246022EF-6B1D-A33A-2B3D-78693BE14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5480" y="-360444"/>
                  <a:ext cx="4904150" cy="4904150"/>
                </a:xfrm>
                <a:prstGeom prst="rect">
                  <a:avLst/>
                </a:prstGeom>
              </p:spPr>
            </p:pic>
            <p:sp>
              <p:nvSpPr>
                <p:cNvPr id="36" name="TextBox 73">
                  <a:extLst>
                    <a:ext uri="{FF2B5EF4-FFF2-40B4-BE49-F238E27FC236}">
                      <a16:creationId xmlns:a16="http://schemas.microsoft.com/office/drawing/2014/main" id="{556E7E57-DCD9-597C-2790-F17C3F2E3C33}"/>
                    </a:ext>
                  </a:extLst>
                </p:cNvPr>
                <p:cNvSpPr txBox="1"/>
                <p:nvPr/>
              </p:nvSpPr>
              <p:spPr>
                <a:xfrm>
                  <a:off x="7622827" y="-914598"/>
                  <a:ext cx="4876800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 NE (W4)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Straight Arrow Connector 77">
                  <a:extLst>
                    <a:ext uri="{FF2B5EF4-FFF2-40B4-BE49-F238E27FC236}">
                      <a16:creationId xmlns:a16="http://schemas.microsoft.com/office/drawing/2014/main" id="{94C3B1CC-FF55-77D0-7E7B-E344FCA56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1355" y="1563439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79">
                  <a:extLst>
                    <a:ext uri="{FF2B5EF4-FFF2-40B4-BE49-F238E27FC236}">
                      <a16:creationId xmlns:a16="http://schemas.microsoft.com/office/drawing/2014/main" id="{630CB61E-66C3-1D4F-AA91-558505751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76529" y="4050319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Arrow Connector 79">
                <a:extLst>
                  <a:ext uri="{FF2B5EF4-FFF2-40B4-BE49-F238E27FC236}">
                    <a16:creationId xmlns:a16="http://schemas.microsoft.com/office/drawing/2014/main" id="{1BD95644-D7F4-8C0A-D8ED-FFD9E03D3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344574" y="10451123"/>
                <a:ext cx="557226" cy="32788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F38A62D-71A8-C03E-3D5A-75A4F18312F2}"/>
                  </a:ext>
                </a:extLst>
              </p:cNvPr>
              <p:cNvGrpSpPr/>
              <p:nvPr/>
            </p:nvGrpSpPr>
            <p:grpSpPr>
              <a:xfrm>
                <a:off x="2949001" y="5486204"/>
                <a:ext cx="4876800" cy="5448924"/>
                <a:chOff x="13177725" y="7027084"/>
                <a:chExt cx="4876800" cy="5448924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09711DF9-2568-F1D3-5DCD-8486DF401CBF}"/>
                    </a:ext>
                  </a:extLst>
                </p:cNvPr>
                <p:cNvGrpSpPr/>
                <p:nvPr/>
              </p:nvGrpSpPr>
              <p:grpSpPr>
                <a:xfrm>
                  <a:off x="13177725" y="7027084"/>
                  <a:ext cx="4876800" cy="5448924"/>
                  <a:chOff x="15513524" y="7789239"/>
                  <a:chExt cx="4876800" cy="5448924"/>
                </a:xfrm>
              </p:grpSpPr>
              <p:pic>
                <p:nvPicPr>
                  <p:cNvPr id="33" name="图片 32" descr="图片包含 游戏机, 照片&#10;&#10;描述已自动生成">
                    <a:extLst>
                      <a:ext uri="{FF2B5EF4-FFF2-40B4-BE49-F238E27FC236}">
                        <a16:creationId xmlns:a16="http://schemas.microsoft.com/office/drawing/2014/main" id="{3DFC19CB-805C-5C94-096C-2F31D96FDC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13524" y="8361363"/>
                    <a:ext cx="4876800" cy="4876800"/>
                  </a:xfrm>
                  <a:prstGeom prst="rect">
                    <a:avLst/>
                  </a:prstGeom>
                </p:spPr>
              </p:pic>
              <p:sp>
                <p:nvSpPr>
                  <p:cNvPr id="34" name="TextBox 73">
                    <a:extLst>
                      <a:ext uri="{FF2B5EF4-FFF2-40B4-BE49-F238E27FC236}">
                        <a16:creationId xmlns:a16="http://schemas.microsoft.com/office/drawing/2014/main" id="{3EE25F03-2622-6D41-CC5D-0D1F7CA2ADE6}"/>
                      </a:ext>
                    </a:extLst>
                  </p:cNvPr>
                  <p:cNvSpPr txBox="1"/>
                  <p:nvPr/>
                </p:nvSpPr>
                <p:spPr>
                  <a:xfrm>
                    <a:off x="15513524" y="7789239"/>
                    <a:ext cx="4871974" cy="6613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Hybrid </a:t>
                    </a:r>
                    <a:r>
                      <a:rPr lang="en-US" altLang="zh-CN" sz="1200" b="1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Swin</a:t>
                    </a:r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-CNN NE (W32)</a:t>
                    </a:r>
                    <a:endParaRPr lang="en-DE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31" name="Straight Arrow Connector 77">
                  <a:extLst>
                    <a:ext uri="{FF2B5EF4-FFF2-40B4-BE49-F238E27FC236}">
                      <a16:creationId xmlns:a16="http://schemas.microsoft.com/office/drawing/2014/main" id="{F68ADE2B-3216-CF69-4F60-23B4A50CFC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66036" y="9495741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79">
                  <a:extLst>
                    <a:ext uri="{FF2B5EF4-FFF2-40B4-BE49-F238E27FC236}">
                      <a16:creationId xmlns:a16="http://schemas.microsoft.com/office/drawing/2014/main" id="{390973F9-177B-8ED4-5D34-BBBB046F65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27860" y="11982622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873D4E-17D5-DA8F-AEB0-13EC414FF865}"/>
                </a:ext>
              </a:extLst>
            </p:cNvPr>
            <p:cNvGrpSpPr/>
            <p:nvPr/>
          </p:nvGrpSpPr>
          <p:grpSpPr>
            <a:xfrm>
              <a:off x="-11981743" y="-914598"/>
              <a:ext cx="19725973" cy="5458304"/>
              <a:chOff x="-11981743" y="-914598"/>
              <a:chExt cx="19725973" cy="5458304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9075ABF-99B6-896E-050C-68B4C25D8645}"/>
                  </a:ext>
                </a:extLst>
              </p:cNvPr>
              <p:cNvGrpSpPr/>
              <p:nvPr/>
            </p:nvGrpSpPr>
            <p:grpSpPr>
              <a:xfrm>
                <a:off x="2840080" y="-914598"/>
                <a:ext cx="4904150" cy="5458304"/>
                <a:chOff x="9980811" y="-1828998"/>
                <a:chExt cx="4904150" cy="5458304"/>
              </a:xfrm>
            </p:grpSpPr>
            <p:pic>
              <p:nvPicPr>
                <p:cNvPr id="20" name="Picture 68">
                  <a:extLst>
                    <a:ext uri="{FF2B5EF4-FFF2-40B4-BE49-F238E27FC236}">
                      <a16:creationId xmlns:a16="http://schemas.microsoft.com/office/drawing/2014/main" id="{16A4DE8C-DB14-5768-EA36-DB22590E5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0811" y="-1274844"/>
                  <a:ext cx="4904150" cy="4904150"/>
                </a:xfrm>
                <a:prstGeom prst="rect">
                  <a:avLst/>
                </a:prstGeom>
              </p:spPr>
            </p:pic>
            <p:sp>
              <p:nvSpPr>
                <p:cNvPr id="21" name="TextBox 72">
                  <a:extLst>
                    <a:ext uri="{FF2B5EF4-FFF2-40B4-BE49-F238E27FC236}">
                      <a16:creationId xmlns:a16="http://schemas.microsoft.com/office/drawing/2014/main" id="{F3874E2A-5913-810A-EA34-5105AA91CF49}"/>
                    </a:ext>
                  </a:extLst>
                </p:cNvPr>
                <p:cNvSpPr txBox="1"/>
                <p:nvPr/>
              </p:nvSpPr>
              <p:spPr>
                <a:xfrm>
                  <a:off x="10008161" y="-1828998"/>
                  <a:ext cx="4876800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Hybrid </a:t>
                  </a:r>
                  <a:r>
                    <a:rPr lang="en-US" altLang="zh-CN" sz="12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Swin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-CNN SE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Straight Arrow Connector 77">
                  <a:extLst>
                    <a:ext uri="{FF2B5EF4-FFF2-40B4-BE49-F238E27FC236}">
                      <a16:creationId xmlns:a16="http://schemas.microsoft.com/office/drawing/2014/main" id="{CCE0DC29-6002-E0B1-D9DC-AA5F4B8F35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63756" y="652112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79">
                  <a:extLst>
                    <a:ext uri="{FF2B5EF4-FFF2-40B4-BE49-F238E27FC236}">
                      <a16:creationId xmlns:a16="http://schemas.microsoft.com/office/drawing/2014/main" id="{D67F29C4-4AF6-98E2-49AC-373BD5C88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77715" y="3135922"/>
                  <a:ext cx="557226" cy="32788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847273E-84C8-CA20-B7EC-964F427273A7}"/>
                  </a:ext>
                </a:extLst>
              </p:cNvPr>
              <p:cNvGrpSpPr/>
              <p:nvPr/>
            </p:nvGrpSpPr>
            <p:grpSpPr>
              <a:xfrm>
                <a:off x="-2118394" y="-899369"/>
                <a:ext cx="4883062" cy="5432429"/>
                <a:chOff x="3339662" y="-2815276"/>
                <a:chExt cx="4883062" cy="5432429"/>
              </a:xfrm>
            </p:grpSpPr>
            <p:pic>
              <p:nvPicPr>
                <p:cNvPr id="18" name="Picture 67">
                  <a:extLst>
                    <a:ext uri="{FF2B5EF4-FFF2-40B4-BE49-F238E27FC236}">
                      <a16:creationId xmlns:a16="http://schemas.microsoft.com/office/drawing/2014/main" id="{4CDD7F7C-7EDB-484C-1B20-1CC151DE3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9662" y="-2259647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9" name="TextBox 69">
                  <a:extLst>
                    <a:ext uri="{FF2B5EF4-FFF2-40B4-BE49-F238E27FC236}">
                      <a16:creationId xmlns:a16="http://schemas.microsoft.com/office/drawing/2014/main" id="{601FB56C-37DD-231C-2EC1-F68E8AAD22CC}"/>
                    </a:ext>
                  </a:extLst>
                </p:cNvPr>
                <p:cNvSpPr txBox="1"/>
                <p:nvPr/>
              </p:nvSpPr>
              <p:spPr>
                <a:xfrm>
                  <a:off x="3345924" y="-2815276"/>
                  <a:ext cx="4876800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Label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B3DF317-599C-D953-FB1D-0F3FD44267F0}"/>
                  </a:ext>
                </a:extLst>
              </p:cNvPr>
              <p:cNvGrpSpPr/>
              <p:nvPr/>
            </p:nvGrpSpPr>
            <p:grpSpPr>
              <a:xfrm>
                <a:off x="-11981743" y="-899369"/>
                <a:ext cx="4876800" cy="5428807"/>
                <a:chOff x="-6405699" y="-2815276"/>
                <a:chExt cx="4876800" cy="5428807"/>
              </a:xfrm>
            </p:grpSpPr>
            <p:pic>
              <p:nvPicPr>
                <p:cNvPr id="16" name="Picture 66">
                  <a:extLst>
                    <a:ext uri="{FF2B5EF4-FFF2-40B4-BE49-F238E27FC236}">
                      <a16:creationId xmlns:a16="http://schemas.microsoft.com/office/drawing/2014/main" id="{055B0964-EE92-921A-8B36-8AF29D709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405699" y="-2263269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7" name="TextBox 70">
                  <a:extLst>
                    <a:ext uri="{FF2B5EF4-FFF2-40B4-BE49-F238E27FC236}">
                      <a16:creationId xmlns:a16="http://schemas.microsoft.com/office/drawing/2014/main" id="{C26962BD-9815-CC50-C8CB-11C711BA3C4B}"/>
                    </a:ext>
                  </a:extLst>
                </p:cNvPr>
                <p:cNvSpPr txBox="1"/>
                <p:nvPr/>
              </p:nvSpPr>
              <p:spPr>
                <a:xfrm>
                  <a:off x="-6405699" y="-2815276"/>
                  <a:ext cx="4876800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839DA90-11D0-F7F2-309D-24713572C7CB}"/>
                  </a:ext>
                </a:extLst>
              </p:cNvPr>
              <p:cNvGrpSpPr/>
              <p:nvPr/>
            </p:nvGrpSpPr>
            <p:grpSpPr>
              <a:xfrm>
                <a:off x="-7061887" y="-893104"/>
                <a:ext cx="4876800" cy="5423252"/>
                <a:chOff x="-1544837" y="-2809011"/>
                <a:chExt cx="4876800" cy="5423252"/>
              </a:xfrm>
            </p:grpSpPr>
            <p:pic>
              <p:nvPicPr>
                <p:cNvPr id="14" name="图片 13" descr="图标&#10;&#10;描述已自动生成">
                  <a:extLst>
                    <a:ext uri="{FF2B5EF4-FFF2-40B4-BE49-F238E27FC236}">
                      <a16:creationId xmlns:a16="http://schemas.microsoft.com/office/drawing/2014/main" id="{94E1BF7F-6D17-B701-474D-A8E52B7B4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44837" y="-2262559"/>
                  <a:ext cx="4876800" cy="4876800"/>
                </a:xfrm>
                <a:prstGeom prst="rect">
                  <a:avLst/>
                </a:prstGeom>
              </p:spPr>
            </p:pic>
            <p:sp>
              <p:nvSpPr>
                <p:cNvPr id="15" name="TextBox 70">
                  <a:extLst>
                    <a:ext uri="{FF2B5EF4-FFF2-40B4-BE49-F238E27FC236}">
                      <a16:creationId xmlns:a16="http://schemas.microsoft.com/office/drawing/2014/main" id="{571EB34F-3885-BF06-3302-AA9F48381544}"/>
                    </a:ext>
                  </a:extLst>
                </p:cNvPr>
                <p:cNvSpPr txBox="1"/>
                <p:nvPr/>
              </p:nvSpPr>
              <p:spPr>
                <a:xfrm>
                  <a:off x="-1544837" y="-2809011"/>
                  <a:ext cx="4876800" cy="661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 Mask</a:t>
                  </a:r>
                  <a:endParaRPr lang="en-DE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27975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481C49-7DBD-5208-465B-AFB2DAF846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D8E26E-EB42-9B3D-D284-DD8DF96AFF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B4810F-3EC1-32E6-306A-283E310EBC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44D74-0683-14A6-8BF1-9DDB8B3F73D4}"/>
              </a:ext>
            </a:extLst>
          </p:cNvPr>
          <p:cNvGrpSpPr/>
          <p:nvPr/>
        </p:nvGrpSpPr>
        <p:grpSpPr>
          <a:xfrm>
            <a:off x="483175" y="2782590"/>
            <a:ext cx="2339101" cy="2028398"/>
            <a:chOff x="483175" y="2782590"/>
            <a:chExt cx="2339101" cy="2028398"/>
          </a:xfrm>
        </p:grpSpPr>
        <p:sp>
          <p:nvSpPr>
            <p:cNvPr id="7" name="Freeform: Shape 517">
              <a:extLst>
                <a:ext uri="{FF2B5EF4-FFF2-40B4-BE49-F238E27FC236}">
                  <a16:creationId xmlns:a16="http://schemas.microsoft.com/office/drawing/2014/main" id="{CEC9EB90-D323-F145-9BB4-80F263644224}"/>
                </a:ext>
              </a:extLst>
            </p:cNvPr>
            <p:cNvSpPr/>
            <p:nvPr/>
          </p:nvSpPr>
          <p:spPr>
            <a:xfrm>
              <a:off x="483175" y="2782590"/>
              <a:ext cx="2339101" cy="2028398"/>
            </a:xfrm>
            <a:custGeom>
              <a:avLst/>
              <a:gdLst>
                <a:gd name="connsiteX0" fmla="*/ 0 w 4699426"/>
                <a:gd name="connsiteY0" fmla="*/ 0 h 4027833"/>
                <a:gd name="connsiteX1" fmla="*/ 2011119 w 4699426"/>
                <a:gd name="connsiteY1" fmla="*/ 0 h 4027833"/>
                <a:gd name="connsiteX2" fmla="*/ 2011119 w 4699426"/>
                <a:gd name="connsiteY2" fmla="*/ 2439637 h 4027833"/>
                <a:gd name="connsiteX3" fmla="*/ 4699426 w 4699426"/>
                <a:gd name="connsiteY3" fmla="*/ 2439637 h 4027833"/>
                <a:gd name="connsiteX4" fmla="*/ 4699426 w 4699426"/>
                <a:gd name="connsiteY4" fmla="*/ 4027832 h 4027833"/>
                <a:gd name="connsiteX5" fmla="*/ 2011119 w 4699426"/>
                <a:gd name="connsiteY5" fmla="*/ 4027832 h 4027833"/>
                <a:gd name="connsiteX6" fmla="*/ 2011119 w 4699426"/>
                <a:gd name="connsiteY6" fmla="*/ 4027833 h 4027833"/>
                <a:gd name="connsiteX7" fmla="*/ 0 w 4699426"/>
                <a:gd name="connsiteY7" fmla="*/ 4027833 h 402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99426" h="4027833">
                  <a:moveTo>
                    <a:pt x="0" y="0"/>
                  </a:moveTo>
                  <a:lnTo>
                    <a:pt x="2011119" y="0"/>
                  </a:lnTo>
                  <a:lnTo>
                    <a:pt x="2011119" y="2439637"/>
                  </a:lnTo>
                  <a:lnTo>
                    <a:pt x="4699426" y="2439637"/>
                  </a:lnTo>
                  <a:lnTo>
                    <a:pt x="4699426" y="4027832"/>
                  </a:lnTo>
                  <a:lnTo>
                    <a:pt x="2011119" y="4027832"/>
                  </a:lnTo>
                  <a:lnTo>
                    <a:pt x="2011119" y="4027833"/>
                  </a:lnTo>
                  <a:lnTo>
                    <a:pt x="0" y="40278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sz="2081"/>
            </a:p>
          </p:txBody>
        </p:sp>
        <p:pic>
          <p:nvPicPr>
            <p:cNvPr id="8" name="图片 432">
              <a:extLst>
                <a:ext uri="{FF2B5EF4-FFF2-40B4-BE49-F238E27FC236}">
                  <a16:creationId xmlns:a16="http://schemas.microsoft.com/office/drawing/2014/main" id="{26846FC1-D071-37B5-CE99-44B73747C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" r="-1"/>
            <a:stretch/>
          </p:blipFill>
          <p:spPr>
            <a:xfrm>
              <a:off x="528001" y="3874943"/>
              <a:ext cx="910101" cy="906606"/>
            </a:xfrm>
            <a:prstGeom prst="rect">
              <a:avLst/>
            </a:prstGeom>
          </p:spPr>
        </p:pic>
      </p:grp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8AF1D82-4323-AE82-375B-1C4ADCCB0A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SE/NE W16 to the different stages of the baseline network encoder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43A5216-13BB-E378-FE13-38DD64C1C078}"/>
              </a:ext>
            </a:extLst>
          </p:cNvPr>
          <p:cNvCxnSpPr>
            <a:cxnSpLocks/>
            <a:stCxn id="23" idx="3"/>
            <a:endCxn id="72" idx="2"/>
          </p:cNvCxnSpPr>
          <p:nvPr/>
        </p:nvCxnSpPr>
        <p:spPr>
          <a:xfrm flipV="1">
            <a:off x="1438102" y="3264146"/>
            <a:ext cx="251773" cy="6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B8AB90D-E791-6A7F-0678-C33336D268D0}"/>
              </a:ext>
            </a:extLst>
          </p:cNvPr>
          <p:cNvSpPr/>
          <p:nvPr/>
        </p:nvSpPr>
        <p:spPr>
          <a:xfrm>
            <a:off x="3996141" y="4065171"/>
            <a:ext cx="36404" cy="5483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450DA4-FBCE-B569-E762-56E7DABEEBB3}"/>
              </a:ext>
            </a:extLst>
          </p:cNvPr>
          <p:cNvSpPr/>
          <p:nvPr/>
        </p:nvSpPr>
        <p:spPr>
          <a:xfrm>
            <a:off x="1963108" y="2992536"/>
            <a:ext cx="91010" cy="5483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4C378E-504F-72E9-AAD2-74457FE1B6AB}"/>
              </a:ext>
            </a:extLst>
          </p:cNvPr>
          <p:cNvSpPr/>
          <p:nvPr/>
        </p:nvSpPr>
        <p:spPr>
          <a:xfrm>
            <a:off x="3650904" y="4169685"/>
            <a:ext cx="36404" cy="3393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D24063-DA8D-F074-61FA-490806BB8D48}"/>
              </a:ext>
            </a:extLst>
          </p:cNvPr>
          <p:cNvSpPr/>
          <p:nvPr/>
        </p:nvSpPr>
        <p:spPr>
          <a:xfrm>
            <a:off x="2423296" y="3095769"/>
            <a:ext cx="127415" cy="3393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689E96-8ED7-75F7-7307-853D2A24F873}"/>
              </a:ext>
            </a:extLst>
          </p:cNvPr>
          <p:cNvSpPr/>
          <p:nvPr/>
        </p:nvSpPr>
        <p:spPr>
          <a:xfrm>
            <a:off x="3305668" y="4230887"/>
            <a:ext cx="36404" cy="216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52DCC-657A-3878-5561-7825EB2198A8}"/>
              </a:ext>
            </a:extLst>
          </p:cNvPr>
          <p:cNvSpPr/>
          <p:nvPr/>
        </p:nvSpPr>
        <p:spPr>
          <a:xfrm>
            <a:off x="2863063" y="3156970"/>
            <a:ext cx="182020" cy="2169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4998A1-D9AC-2FB3-C1C5-6D26365E7069}"/>
              </a:ext>
            </a:extLst>
          </p:cNvPr>
          <p:cNvSpPr/>
          <p:nvPr/>
        </p:nvSpPr>
        <p:spPr>
          <a:xfrm>
            <a:off x="3969407" y="2992536"/>
            <a:ext cx="90474" cy="5483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989D27-37D1-C328-AC35-A74B7F321135}"/>
              </a:ext>
            </a:extLst>
          </p:cNvPr>
          <p:cNvSpPr/>
          <p:nvPr/>
        </p:nvSpPr>
        <p:spPr>
          <a:xfrm>
            <a:off x="3607152" y="3092405"/>
            <a:ext cx="127415" cy="3434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EFA4FE-9D2B-2B51-0BC6-12632206F6D6}"/>
              </a:ext>
            </a:extLst>
          </p:cNvPr>
          <p:cNvSpPr/>
          <p:nvPr/>
        </p:nvSpPr>
        <p:spPr>
          <a:xfrm>
            <a:off x="3230926" y="3156970"/>
            <a:ext cx="182020" cy="2169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D2B1F1-50C5-1A5D-A273-C317B9044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" r="-1"/>
          <a:stretch/>
        </p:blipFill>
        <p:spPr>
          <a:xfrm>
            <a:off x="5491499" y="3874943"/>
            <a:ext cx="910101" cy="90660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E064F3-523F-A3D8-4748-F50EFFDBF3C1}"/>
              </a:ext>
            </a:extLst>
          </p:cNvPr>
          <p:cNvCxnSpPr>
            <a:cxnSpLocks/>
            <a:stCxn id="12" idx="3"/>
            <a:endCxn id="74" idx="2"/>
          </p:cNvCxnSpPr>
          <p:nvPr/>
        </p:nvCxnSpPr>
        <p:spPr>
          <a:xfrm flipV="1">
            <a:off x="2054117" y="3264146"/>
            <a:ext cx="137478" cy="2585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36DBBE8-103B-FDF5-9C4E-BE60CC6AB132}"/>
              </a:ext>
            </a:extLst>
          </p:cNvPr>
          <p:cNvCxnSpPr>
            <a:cxnSpLocks/>
            <a:stCxn id="14" idx="3"/>
            <a:endCxn id="76" idx="2"/>
          </p:cNvCxnSpPr>
          <p:nvPr/>
        </p:nvCxnSpPr>
        <p:spPr>
          <a:xfrm>
            <a:off x="2550712" y="3265450"/>
            <a:ext cx="89024" cy="436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图片 22" descr="图片包含 室内, 桌子, 小, 黑暗&#10;&#10;描述已自动生成">
            <a:extLst>
              <a:ext uri="{FF2B5EF4-FFF2-40B4-BE49-F238E27FC236}">
                <a16:creationId xmlns:a16="http://schemas.microsoft.com/office/drawing/2014/main" id="{9A3DB8C9-52A9-D499-E750-1382B9B1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2811535"/>
            <a:ext cx="910101" cy="906606"/>
          </a:xfrm>
          <a:prstGeom prst="rect">
            <a:avLst/>
          </a:prstGeom>
        </p:spPr>
      </p:pic>
      <p:pic>
        <p:nvPicPr>
          <p:cNvPr id="24" name="图片 23" descr="蓝色的花瓶&#10;&#10;中度可信度描述已自动生成">
            <a:extLst>
              <a:ext uri="{FF2B5EF4-FFF2-40B4-BE49-F238E27FC236}">
                <a16:creationId xmlns:a16="http://schemas.microsoft.com/office/drawing/2014/main" id="{4ADBB30B-45EC-DBD8-C871-E667B3189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99" y="2810842"/>
            <a:ext cx="910101" cy="90660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53E0A1-1D3B-9AEE-DD44-EFF53C492EB5}"/>
              </a:ext>
            </a:extLst>
          </p:cNvPr>
          <p:cNvSpPr/>
          <p:nvPr/>
        </p:nvSpPr>
        <p:spPr>
          <a:xfrm>
            <a:off x="4323072" y="2901503"/>
            <a:ext cx="88702" cy="7252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B1C3BBD-33CB-E405-A5B8-6CD5815AB11F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3342072" y="4339365"/>
            <a:ext cx="30883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707C43E-CB06-3B0F-A7FE-231CB0529BD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3687309" y="4339365"/>
            <a:ext cx="30883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FA8B7F5-A462-B128-A3A4-1787C8474482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4059881" y="3264146"/>
            <a:ext cx="263191" cy="258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2DC8AC1-FEF4-6BC3-6868-CB91E9006D94}"/>
              </a:ext>
            </a:extLst>
          </p:cNvPr>
          <p:cNvSpPr/>
          <p:nvPr/>
        </p:nvSpPr>
        <p:spPr>
          <a:xfrm>
            <a:off x="4349105" y="3976722"/>
            <a:ext cx="36404" cy="7252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E5D1131-2F27-CBE7-A761-781A909C4531}"/>
              </a:ext>
            </a:extLst>
          </p:cNvPr>
          <p:cNvCxnSpPr>
            <a:cxnSpLocks/>
            <a:stCxn id="29" idx="1"/>
            <a:endCxn id="11" idx="3"/>
          </p:cNvCxnSpPr>
          <p:nvPr/>
        </p:nvCxnSpPr>
        <p:spPr>
          <a:xfrm flipH="1">
            <a:off x="4032546" y="4339365"/>
            <a:ext cx="316559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75A5FC1-D491-446B-A5EB-4D5B11771BAD}"/>
              </a:ext>
            </a:extLst>
          </p:cNvPr>
          <p:cNvCxnSpPr>
            <a:cxnSpLocks/>
            <a:stCxn id="20" idx="1"/>
            <a:endCxn id="29" idx="3"/>
          </p:cNvCxnSpPr>
          <p:nvPr/>
        </p:nvCxnSpPr>
        <p:spPr>
          <a:xfrm flipH="1">
            <a:off x="4385509" y="4328245"/>
            <a:ext cx="1105990" cy="1111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625D277-A55A-8E73-3F23-6824335E04E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45083" y="3265449"/>
            <a:ext cx="185844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9CB98D1-436B-9839-08FA-5627C94AC2F8}"/>
              </a:ext>
            </a:extLst>
          </p:cNvPr>
          <p:cNvCxnSpPr>
            <a:cxnSpLocks/>
            <a:stCxn id="23" idx="3"/>
          </p:cNvCxnSpPr>
          <p:nvPr/>
        </p:nvCxnSpPr>
        <p:spPr>
          <a:xfrm flipH="1" flipV="1">
            <a:off x="1191393" y="3085730"/>
            <a:ext cx="246707" cy="1791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8">
            <a:extLst>
              <a:ext uri="{FF2B5EF4-FFF2-40B4-BE49-F238E27FC236}">
                <a16:creationId xmlns:a16="http://schemas.microsoft.com/office/drawing/2014/main" id="{EC0A6C37-071F-B87E-7382-81532229138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87004" y="2963933"/>
            <a:ext cx="0" cy="131835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8">
            <a:extLst>
              <a:ext uri="{FF2B5EF4-FFF2-40B4-BE49-F238E27FC236}">
                <a16:creationId xmlns:a16="http://schemas.microsoft.com/office/drawing/2014/main" id="{0F8123E2-88E8-1A1A-A668-8E0D1955B66A}"/>
              </a:ext>
            </a:extLst>
          </p:cNvPr>
          <p:cNvCxnSpPr>
            <a:cxnSpLocks/>
          </p:cNvCxnSpPr>
          <p:nvPr/>
        </p:nvCxnSpPr>
        <p:spPr>
          <a:xfrm flipH="1">
            <a:off x="2487004" y="2963934"/>
            <a:ext cx="575664" cy="429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矩形 38">
            <a:extLst>
              <a:ext uri="{FF2B5EF4-FFF2-40B4-BE49-F238E27FC236}">
                <a16:creationId xmlns:a16="http://schemas.microsoft.com/office/drawing/2014/main" id="{A1108731-2C1E-1D8B-55F8-F909B3B68AD9}"/>
              </a:ext>
            </a:extLst>
          </p:cNvPr>
          <p:cNvSpPr/>
          <p:nvPr/>
        </p:nvSpPr>
        <p:spPr>
          <a:xfrm>
            <a:off x="3062253" y="2792193"/>
            <a:ext cx="127415" cy="3434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37" name="直接箭头连接符 8">
            <a:extLst>
              <a:ext uri="{FF2B5EF4-FFF2-40B4-BE49-F238E27FC236}">
                <a16:creationId xmlns:a16="http://schemas.microsoft.com/office/drawing/2014/main" id="{3790A223-2C42-3820-37E9-E580CFF8C8DA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3412947" y="3264146"/>
            <a:ext cx="194206" cy="13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8">
            <a:extLst>
              <a:ext uri="{FF2B5EF4-FFF2-40B4-BE49-F238E27FC236}">
                <a16:creationId xmlns:a16="http://schemas.microsoft.com/office/drawing/2014/main" id="{939B1A1B-AFB9-217A-6E71-191AB560B90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670860" y="2968224"/>
            <a:ext cx="0" cy="12418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8">
            <a:extLst>
              <a:ext uri="{FF2B5EF4-FFF2-40B4-BE49-F238E27FC236}">
                <a16:creationId xmlns:a16="http://schemas.microsoft.com/office/drawing/2014/main" id="{E6C88D0A-761C-0F75-E07B-B6AC96497EF2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3189668" y="2963934"/>
            <a:ext cx="481191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447">
            <a:extLst>
              <a:ext uri="{FF2B5EF4-FFF2-40B4-BE49-F238E27FC236}">
                <a16:creationId xmlns:a16="http://schemas.microsoft.com/office/drawing/2014/main" id="{1C742D65-7EA2-4E84-4BE7-60E14DF5CBA5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3734567" y="3264146"/>
            <a:ext cx="234840" cy="25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37">
            <a:extLst>
              <a:ext uri="{FF2B5EF4-FFF2-40B4-BE49-F238E27FC236}">
                <a16:creationId xmlns:a16="http://schemas.microsoft.com/office/drawing/2014/main" id="{1995F8BD-B060-8D4E-F62C-14B01F7C11F2}"/>
              </a:ext>
            </a:extLst>
          </p:cNvPr>
          <p:cNvSpPr/>
          <p:nvPr/>
        </p:nvSpPr>
        <p:spPr>
          <a:xfrm>
            <a:off x="3077324" y="2174585"/>
            <a:ext cx="90474" cy="5483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42" name="直接箭头连接符 8">
            <a:extLst>
              <a:ext uri="{FF2B5EF4-FFF2-40B4-BE49-F238E27FC236}">
                <a16:creationId xmlns:a16="http://schemas.microsoft.com/office/drawing/2014/main" id="{49AD2BFA-8D88-8CF3-9919-2593D8200B1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08612" y="2448780"/>
            <a:ext cx="0" cy="543756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8">
            <a:extLst>
              <a:ext uri="{FF2B5EF4-FFF2-40B4-BE49-F238E27FC236}">
                <a16:creationId xmlns:a16="http://schemas.microsoft.com/office/drawing/2014/main" id="{3265BA7A-D11B-41BB-BF9F-5377871F3AB9}"/>
              </a:ext>
            </a:extLst>
          </p:cNvPr>
          <p:cNvCxnSpPr>
            <a:cxnSpLocks/>
          </p:cNvCxnSpPr>
          <p:nvPr/>
        </p:nvCxnSpPr>
        <p:spPr>
          <a:xfrm flipH="1">
            <a:off x="2008612" y="2448781"/>
            <a:ext cx="1061913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接箭头连接符 8">
            <a:extLst>
              <a:ext uri="{FF2B5EF4-FFF2-40B4-BE49-F238E27FC236}">
                <a16:creationId xmlns:a16="http://schemas.microsoft.com/office/drawing/2014/main" id="{7AC7B4CF-F204-02F4-F291-D8D48B511D5C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3167798" y="2448780"/>
            <a:ext cx="846846" cy="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直接箭头连接符 8">
            <a:extLst>
              <a:ext uri="{FF2B5EF4-FFF2-40B4-BE49-F238E27FC236}">
                <a16:creationId xmlns:a16="http://schemas.microsoft.com/office/drawing/2014/main" id="{A4258D35-BD00-F34E-5E83-A51DE16DC91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014644" y="2448780"/>
            <a:ext cx="0" cy="54375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矩形 9">
            <a:extLst>
              <a:ext uri="{FF2B5EF4-FFF2-40B4-BE49-F238E27FC236}">
                <a16:creationId xmlns:a16="http://schemas.microsoft.com/office/drawing/2014/main" id="{79BD9697-05F7-3A41-4A6D-22ABC7059022}"/>
              </a:ext>
            </a:extLst>
          </p:cNvPr>
          <p:cNvSpPr/>
          <p:nvPr/>
        </p:nvSpPr>
        <p:spPr>
          <a:xfrm>
            <a:off x="4673408" y="2809486"/>
            <a:ext cx="63707" cy="9066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 dirty="0"/>
          </a:p>
        </p:txBody>
      </p:sp>
      <p:cxnSp>
        <p:nvCxnSpPr>
          <p:cNvPr id="47" name="直接箭头连接符 117">
            <a:extLst>
              <a:ext uri="{FF2B5EF4-FFF2-40B4-BE49-F238E27FC236}">
                <a16:creationId xmlns:a16="http://schemas.microsoft.com/office/drawing/2014/main" id="{02F44244-114C-1B2E-D4B3-6C2E99C960C5}"/>
              </a:ext>
            </a:extLst>
          </p:cNvPr>
          <p:cNvCxnSpPr>
            <a:cxnSpLocks/>
          </p:cNvCxnSpPr>
          <p:nvPr/>
        </p:nvCxnSpPr>
        <p:spPr>
          <a:xfrm flipV="1">
            <a:off x="4411775" y="3262853"/>
            <a:ext cx="263191" cy="258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117">
            <a:extLst>
              <a:ext uri="{FF2B5EF4-FFF2-40B4-BE49-F238E27FC236}">
                <a16:creationId xmlns:a16="http://schemas.microsoft.com/office/drawing/2014/main" id="{50338478-28C6-641B-1BA8-150539798733}"/>
              </a:ext>
            </a:extLst>
          </p:cNvPr>
          <p:cNvCxnSpPr>
            <a:cxnSpLocks/>
            <a:stCxn id="46" idx="3"/>
            <a:endCxn id="53" idx="3"/>
          </p:cNvCxnSpPr>
          <p:nvPr/>
        </p:nvCxnSpPr>
        <p:spPr>
          <a:xfrm>
            <a:off x="4737115" y="3262790"/>
            <a:ext cx="164932" cy="20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流程图: 或者 186">
            <a:extLst>
              <a:ext uri="{FF2B5EF4-FFF2-40B4-BE49-F238E27FC236}">
                <a16:creationId xmlns:a16="http://schemas.microsoft.com/office/drawing/2014/main" id="{E8029442-C387-80F6-0A08-F7D61B44FFE1}"/>
              </a:ext>
            </a:extLst>
          </p:cNvPr>
          <p:cNvSpPr/>
          <p:nvPr/>
        </p:nvSpPr>
        <p:spPr>
          <a:xfrm>
            <a:off x="5173409" y="3208929"/>
            <a:ext cx="112889" cy="10772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50" name="直接箭头连接符 389">
            <a:extLst>
              <a:ext uri="{FF2B5EF4-FFF2-40B4-BE49-F238E27FC236}">
                <a16:creationId xmlns:a16="http://schemas.microsoft.com/office/drawing/2014/main" id="{33012728-5431-D263-5B54-7B6B8D7A795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983051" y="2096397"/>
            <a:ext cx="0" cy="715138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389">
            <a:extLst>
              <a:ext uri="{FF2B5EF4-FFF2-40B4-BE49-F238E27FC236}">
                <a16:creationId xmlns:a16="http://schemas.microsoft.com/office/drawing/2014/main" id="{6E3EA80D-03B4-1EBD-0654-438A3F680F9E}"/>
              </a:ext>
            </a:extLst>
          </p:cNvPr>
          <p:cNvCxnSpPr>
            <a:cxnSpLocks/>
          </p:cNvCxnSpPr>
          <p:nvPr/>
        </p:nvCxnSpPr>
        <p:spPr>
          <a:xfrm>
            <a:off x="983051" y="2096398"/>
            <a:ext cx="4245585" cy="0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389">
            <a:extLst>
              <a:ext uri="{FF2B5EF4-FFF2-40B4-BE49-F238E27FC236}">
                <a16:creationId xmlns:a16="http://schemas.microsoft.com/office/drawing/2014/main" id="{0C361E98-D9AA-76BC-C611-0F001C8EDE83}"/>
              </a:ext>
            </a:extLst>
          </p:cNvPr>
          <p:cNvCxnSpPr>
            <a:cxnSpLocks/>
          </p:cNvCxnSpPr>
          <p:nvPr/>
        </p:nvCxnSpPr>
        <p:spPr>
          <a:xfrm flipV="1">
            <a:off x="5228636" y="2096397"/>
            <a:ext cx="0" cy="1112532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流程图: 或者 186">
            <a:extLst>
              <a:ext uri="{FF2B5EF4-FFF2-40B4-BE49-F238E27FC236}">
                <a16:creationId xmlns:a16="http://schemas.microsoft.com/office/drawing/2014/main" id="{0B20E37A-7294-E664-40E5-F608C66525BD}"/>
              </a:ext>
            </a:extLst>
          </p:cNvPr>
          <p:cNvSpPr/>
          <p:nvPr/>
        </p:nvSpPr>
        <p:spPr>
          <a:xfrm rot="2496542">
            <a:off x="4900833" y="3208929"/>
            <a:ext cx="112889" cy="10772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54" name="直接箭头连接符 117">
            <a:extLst>
              <a:ext uri="{FF2B5EF4-FFF2-40B4-BE49-F238E27FC236}">
                <a16:creationId xmlns:a16="http://schemas.microsoft.com/office/drawing/2014/main" id="{8F7DC231-9F9E-B63E-2E8F-59696492DEC6}"/>
              </a:ext>
            </a:extLst>
          </p:cNvPr>
          <p:cNvCxnSpPr>
            <a:cxnSpLocks/>
            <a:stCxn id="53" idx="7"/>
            <a:endCxn id="49" idx="2"/>
          </p:cNvCxnSpPr>
          <p:nvPr/>
        </p:nvCxnSpPr>
        <p:spPr>
          <a:xfrm>
            <a:off x="5012508" y="3260715"/>
            <a:ext cx="160901" cy="20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389">
            <a:extLst>
              <a:ext uri="{FF2B5EF4-FFF2-40B4-BE49-F238E27FC236}">
                <a16:creationId xmlns:a16="http://schemas.microsoft.com/office/drawing/2014/main" id="{41B4283C-742D-E379-28BD-6719488C0CB9}"/>
              </a:ext>
            </a:extLst>
          </p:cNvPr>
          <p:cNvCxnSpPr>
            <a:cxnSpLocks/>
          </p:cNvCxnSpPr>
          <p:nvPr/>
        </p:nvCxnSpPr>
        <p:spPr>
          <a:xfrm>
            <a:off x="4957764" y="3316650"/>
            <a:ext cx="0" cy="1017155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8">
            <a:extLst>
              <a:ext uri="{FF2B5EF4-FFF2-40B4-BE49-F238E27FC236}">
                <a16:creationId xmlns:a16="http://schemas.microsoft.com/office/drawing/2014/main" id="{051DEA2E-605C-4623-24E5-E17D8A95E099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V="1">
            <a:off x="4014344" y="3540927"/>
            <a:ext cx="300" cy="524244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直接箭头连接符 8">
            <a:extLst>
              <a:ext uri="{FF2B5EF4-FFF2-40B4-BE49-F238E27FC236}">
                <a16:creationId xmlns:a16="http://schemas.microsoft.com/office/drawing/2014/main" id="{A129327C-A2D4-1C48-B9E6-117D5772F8B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666890" y="3435130"/>
            <a:ext cx="2216" cy="73455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8">
            <a:extLst>
              <a:ext uri="{FF2B5EF4-FFF2-40B4-BE49-F238E27FC236}">
                <a16:creationId xmlns:a16="http://schemas.microsoft.com/office/drawing/2014/main" id="{2B992EB1-3D33-C88E-FD6C-113EADE1DD96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322762" y="3373925"/>
            <a:ext cx="1109" cy="85696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直接箭头连接符 8">
            <a:extLst>
              <a:ext uri="{FF2B5EF4-FFF2-40B4-BE49-F238E27FC236}">
                <a16:creationId xmlns:a16="http://schemas.microsoft.com/office/drawing/2014/main" id="{37CC335C-A9DF-64F6-67D1-3837451BA49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367006" y="3623402"/>
            <a:ext cx="300" cy="35332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1E16209-89F9-A469-463C-947AA2636531}"/>
              </a:ext>
            </a:extLst>
          </p:cNvPr>
          <p:cNvGrpSpPr/>
          <p:nvPr/>
        </p:nvGrpSpPr>
        <p:grpSpPr>
          <a:xfrm>
            <a:off x="1438102" y="3318006"/>
            <a:ext cx="353961" cy="1284143"/>
            <a:chOff x="1438102" y="3318006"/>
            <a:chExt cx="353961" cy="1284143"/>
          </a:xfrm>
        </p:grpSpPr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D653F54E-52A0-DED2-8406-D7A4CAC25E23}"/>
                </a:ext>
              </a:extLst>
            </p:cNvPr>
            <p:cNvSpPr/>
            <p:nvPr/>
          </p:nvSpPr>
          <p:spPr>
            <a:xfrm>
              <a:off x="1701053" y="4053759"/>
              <a:ext cx="91010" cy="54839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62" name="直接箭头连接符 43">
              <a:extLst>
                <a:ext uri="{FF2B5EF4-FFF2-40B4-BE49-F238E27FC236}">
                  <a16:creationId xmlns:a16="http://schemas.microsoft.com/office/drawing/2014/main" id="{960A3F79-F28E-346D-EC4C-FC98B2D24833}"/>
                </a:ext>
              </a:extLst>
            </p:cNvPr>
            <p:cNvCxnSpPr>
              <a:cxnSpLocks/>
              <a:stCxn id="8" idx="3"/>
              <a:endCxn id="61" idx="1"/>
            </p:cNvCxnSpPr>
            <p:nvPr/>
          </p:nvCxnSpPr>
          <p:spPr>
            <a:xfrm flipV="1">
              <a:off x="1438102" y="4327955"/>
              <a:ext cx="262951" cy="2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389">
              <a:extLst>
                <a:ext uri="{FF2B5EF4-FFF2-40B4-BE49-F238E27FC236}">
                  <a16:creationId xmlns:a16="http://schemas.microsoft.com/office/drawing/2014/main" id="{BFBDC693-9E67-2901-ADA1-C88331F4CA1C}"/>
                </a:ext>
              </a:extLst>
            </p:cNvPr>
            <p:cNvCxnSpPr>
              <a:cxnSpLocks/>
              <a:stCxn id="72" idx="4"/>
              <a:endCxn id="61" idx="0"/>
            </p:cNvCxnSpPr>
            <p:nvPr/>
          </p:nvCxnSpPr>
          <p:spPr>
            <a:xfrm>
              <a:off x="1746320" y="3318006"/>
              <a:ext cx="238" cy="735752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421F4A9-668E-5691-8FAB-45E73E2EBF32}"/>
              </a:ext>
            </a:extLst>
          </p:cNvPr>
          <p:cNvGrpSpPr/>
          <p:nvPr/>
        </p:nvGrpSpPr>
        <p:grpSpPr>
          <a:xfrm>
            <a:off x="1792063" y="3318006"/>
            <a:ext cx="521780" cy="1179627"/>
            <a:chOff x="1792063" y="2708406"/>
            <a:chExt cx="521780" cy="1179627"/>
          </a:xfrm>
        </p:grpSpPr>
        <p:sp>
          <p:nvSpPr>
            <p:cNvPr id="65" name="矩形 15">
              <a:extLst>
                <a:ext uri="{FF2B5EF4-FFF2-40B4-BE49-F238E27FC236}">
                  <a16:creationId xmlns:a16="http://schemas.microsoft.com/office/drawing/2014/main" id="{6A378218-84ED-BB09-D1DA-8B84F693A331}"/>
                </a:ext>
              </a:extLst>
            </p:cNvPr>
            <p:cNvSpPr/>
            <p:nvPr/>
          </p:nvSpPr>
          <p:spPr>
            <a:xfrm>
              <a:off x="2186428" y="3548673"/>
              <a:ext cx="127415" cy="3393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66" name="直接箭头连接符 389">
              <a:extLst>
                <a:ext uri="{FF2B5EF4-FFF2-40B4-BE49-F238E27FC236}">
                  <a16:creationId xmlns:a16="http://schemas.microsoft.com/office/drawing/2014/main" id="{B12996FD-1D63-1ECA-8B4C-6BB26F2E999F}"/>
                </a:ext>
              </a:extLst>
            </p:cNvPr>
            <p:cNvCxnSpPr>
              <a:cxnSpLocks/>
              <a:stCxn id="74" idx="4"/>
              <a:endCxn id="65" idx="0"/>
            </p:cNvCxnSpPr>
            <p:nvPr/>
          </p:nvCxnSpPr>
          <p:spPr>
            <a:xfrm>
              <a:off x="2248041" y="2708406"/>
              <a:ext cx="2095" cy="840267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43">
              <a:extLst>
                <a:ext uri="{FF2B5EF4-FFF2-40B4-BE49-F238E27FC236}">
                  <a16:creationId xmlns:a16="http://schemas.microsoft.com/office/drawing/2014/main" id="{DC52CE1D-9C78-5547-73B1-DBE55E4B56F4}"/>
                </a:ext>
              </a:extLst>
            </p:cNvPr>
            <p:cNvCxnSpPr>
              <a:cxnSpLocks/>
              <a:stCxn id="61" idx="3"/>
              <a:endCxn id="65" idx="1"/>
            </p:cNvCxnSpPr>
            <p:nvPr/>
          </p:nvCxnSpPr>
          <p:spPr>
            <a:xfrm>
              <a:off x="1792063" y="3718355"/>
              <a:ext cx="39436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7A74DFC-5ADD-DE82-60DA-924D9486838A}"/>
              </a:ext>
            </a:extLst>
          </p:cNvPr>
          <p:cNvGrpSpPr/>
          <p:nvPr/>
        </p:nvGrpSpPr>
        <p:grpSpPr>
          <a:xfrm>
            <a:off x="2313843" y="3319747"/>
            <a:ext cx="475214" cy="1116685"/>
            <a:chOff x="2313843" y="2710147"/>
            <a:chExt cx="475214" cy="1116685"/>
          </a:xfrm>
        </p:grpSpPr>
        <p:sp>
          <p:nvSpPr>
            <p:cNvPr id="69" name="矩形 18">
              <a:extLst>
                <a:ext uri="{FF2B5EF4-FFF2-40B4-BE49-F238E27FC236}">
                  <a16:creationId xmlns:a16="http://schemas.microsoft.com/office/drawing/2014/main" id="{9B9127ED-8D61-8F15-D6A3-C609756AD642}"/>
                </a:ext>
              </a:extLst>
            </p:cNvPr>
            <p:cNvSpPr/>
            <p:nvPr/>
          </p:nvSpPr>
          <p:spPr>
            <a:xfrm>
              <a:off x="2607037" y="3609876"/>
              <a:ext cx="182020" cy="2169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70" name="直接箭头连接符 389">
              <a:extLst>
                <a:ext uri="{FF2B5EF4-FFF2-40B4-BE49-F238E27FC236}">
                  <a16:creationId xmlns:a16="http://schemas.microsoft.com/office/drawing/2014/main" id="{07BB9AA9-0B33-5C8D-D8E5-543C4C28AFEB}"/>
                </a:ext>
              </a:extLst>
            </p:cNvPr>
            <p:cNvCxnSpPr>
              <a:cxnSpLocks/>
              <a:stCxn id="76" idx="4"/>
              <a:endCxn id="69" idx="0"/>
            </p:cNvCxnSpPr>
            <p:nvPr/>
          </p:nvCxnSpPr>
          <p:spPr>
            <a:xfrm>
              <a:off x="2696180" y="2710147"/>
              <a:ext cx="1868" cy="899730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43">
              <a:extLst>
                <a:ext uri="{FF2B5EF4-FFF2-40B4-BE49-F238E27FC236}">
                  <a16:creationId xmlns:a16="http://schemas.microsoft.com/office/drawing/2014/main" id="{508AB050-A790-5638-141E-494CC313D0C8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313843" y="3718354"/>
              <a:ext cx="293195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流程图: 或者 186">
            <a:extLst>
              <a:ext uri="{FF2B5EF4-FFF2-40B4-BE49-F238E27FC236}">
                <a16:creationId xmlns:a16="http://schemas.microsoft.com/office/drawing/2014/main" id="{A4484D4A-BB3E-22F2-9978-5409364E9286}"/>
              </a:ext>
            </a:extLst>
          </p:cNvPr>
          <p:cNvSpPr/>
          <p:nvPr/>
        </p:nvSpPr>
        <p:spPr>
          <a:xfrm>
            <a:off x="1689875" y="3210285"/>
            <a:ext cx="112889" cy="10772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3" name="直接箭头连接符 447">
            <a:extLst>
              <a:ext uri="{FF2B5EF4-FFF2-40B4-BE49-F238E27FC236}">
                <a16:creationId xmlns:a16="http://schemas.microsoft.com/office/drawing/2014/main" id="{ADC21A29-F19D-2E0A-CBD5-C751AD1B72B9}"/>
              </a:ext>
            </a:extLst>
          </p:cNvPr>
          <p:cNvCxnSpPr>
            <a:cxnSpLocks/>
            <a:stCxn id="72" idx="6"/>
            <a:endCxn id="12" idx="1"/>
          </p:cNvCxnSpPr>
          <p:nvPr/>
        </p:nvCxnSpPr>
        <p:spPr>
          <a:xfrm>
            <a:off x="1802763" y="3264146"/>
            <a:ext cx="160343" cy="25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流程图: 或者 186">
            <a:extLst>
              <a:ext uri="{FF2B5EF4-FFF2-40B4-BE49-F238E27FC236}">
                <a16:creationId xmlns:a16="http://schemas.microsoft.com/office/drawing/2014/main" id="{D642DEB4-4606-2CD3-5F0B-7A2C7B498138}"/>
              </a:ext>
            </a:extLst>
          </p:cNvPr>
          <p:cNvSpPr/>
          <p:nvPr/>
        </p:nvSpPr>
        <p:spPr>
          <a:xfrm>
            <a:off x="2191596" y="3210285"/>
            <a:ext cx="112889" cy="10772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5" name="直接箭头连接符 447">
            <a:extLst>
              <a:ext uri="{FF2B5EF4-FFF2-40B4-BE49-F238E27FC236}">
                <a16:creationId xmlns:a16="http://schemas.microsoft.com/office/drawing/2014/main" id="{74368E97-AE06-F6E0-9DAE-98DAEED2D262}"/>
              </a:ext>
            </a:extLst>
          </p:cNvPr>
          <p:cNvCxnSpPr>
            <a:cxnSpLocks/>
            <a:stCxn id="74" idx="6"/>
            <a:endCxn id="14" idx="1"/>
          </p:cNvCxnSpPr>
          <p:nvPr/>
        </p:nvCxnSpPr>
        <p:spPr>
          <a:xfrm>
            <a:off x="2304484" y="3264146"/>
            <a:ext cx="118812" cy="130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流程图: 或者 186">
            <a:extLst>
              <a:ext uri="{FF2B5EF4-FFF2-40B4-BE49-F238E27FC236}">
                <a16:creationId xmlns:a16="http://schemas.microsoft.com/office/drawing/2014/main" id="{40B5C0DC-ACF4-C73F-4830-4E696FBD7F85}"/>
              </a:ext>
            </a:extLst>
          </p:cNvPr>
          <p:cNvSpPr/>
          <p:nvPr/>
        </p:nvSpPr>
        <p:spPr>
          <a:xfrm>
            <a:off x="2639736" y="3212024"/>
            <a:ext cx="112889" cy="10772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cxnSp>
        <p:nvCxnSpPr>
          <p:cNvPr id="77" name="直接箭头连接符 447">
            <a:extLst>
              <a:ext uri="{FF2B5EF4-FFF2-40B4-BE49-F238E27FC236}">
                <a16:creationId xmlns:a16="http://schemas.microsoft.com/office/drawing/2014/main" id="{E70B36C3-0CD6-2DE6-E9E0-BB985A5C2621}"/>
              </a:ext>
            </a:extLst>
          </p:cNvPr>
          <p:cNvCxnSpPr>
            <a:cxnSpLocks/>
            <a:stCxn id="76" idx="6"/>
            <a:endCxn id="16" idx="1"/>
          </p:cNvCxnSpPr>
          <p:nvPr/>
        </p:nvCxnSpPr>
        <p:spPr>
          <a:xfrm flipV="1">
            <a:off x="2752623" y="3265449"/>
            <a:ext cx="110440" cy="4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117">
            <a:extLst>
              <a:ext uri="{FF2B5EF4-FFF2-40B4-BE49-F238E27FC236}">
                <a16:creationId xmlns:a16="http://schemas.microsoft.com/office/drawing/2014/main" id="{3E7CD8E5-9297-ECC6-D102-98B82EA5ED6A}"/>
              </a:ext>
            </a:extLst>
          </p:cNvPr>
          <p:cNvCxnSpPr>
            <a:cxnSpLocks/>
            <a:stCxn id="49" idx="6"/>
            <a:endCxn id="24" idx="1"/>
          </p:cNvCxnSpPr>
          <p:nvPr/>
        </p:nvCxnSpPr>
        <p:spPr>
          <a:xfrm>
            <a:off x="5286298" y="3262790"/>
            <a:ext cx="205201" cy="13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Group 545">
            <a:extLst>
              <a:ext uri="{FF2B5EF4-FFF2-40B4-BE49-F238E27FC236}">
                <a16:creationId xmlns:a16="http://schemas.microsoft.com/office/drawing/2014/main" id="{C44593A4-A7BA-74E1-F162-1E8E61265AC5}"/>
              </a:ext>
            </a:extLst>
          </p:cNvPr>
          <p:cNvGrpSpPr/>
          <p:nvPr/>
        </p:nvGrpSpPr>
        <p:grpSpPr>
          <a:xfrm>
            <a:off x="1687253" y="2851593"/>
            <a:ext cx="112568" cy="112136"/>
            <a:chOff x="2621311" y="1589154"/>
            <a:chExt cx="222638" cy="222637"/>
          </a:xfrm>
        </p:grpSpPr>
        <p:sp>
          <p:nvSpPr>
            <p:cNvPr id="80" name="Oval 528">
              <a:extLst>
                <a:ext uri="{FF2B5EF4-FFF2-40B4-BE49-F238E27FC236}">
                  <a16:creationId xmlns:a16="http://schemas.microsoft.com/office/drawing/2014/main" id="{5027F69D-587C-8AD3-2384-AA33CC8EB56C}"/>
                </a:ext>
              </a:extLst>
            </p:cNvPr>
            <p:cNvSpPr/>
            <p:nvPr/>
          </p:nvSpPr>
          <p:spPr>
            <a:xfrm>
              <a:off x="2621312" y="1589154"/>
              <a:ext cx="222637" cy="22263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81" name="Arc 530">
              <a:extLst>
                <a:ext uri="{FF2B5EF4-FFF2-40B4-BE49-F238E27FC236}">
                  <a16:creationId xmlns:a16="http://schemas.microsoft.com/office/drawing/2014/main" id="{911E618D-BD0E-7340-68CA-4515F98C5273}"/>
                </a:ext>
              </a:extLst>
            </p:cNvPr>
            <p:cNvSpPr/>
            <p:nvPr/>
          </p:nvSpPr>
          <p:spPr>
            <a:xfrm>
              <a:off x="2621311" y="1652357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82" name="Arc 532">
              <a:extLst>
                <a:ext uri="{FF2B5EF4-FFF2-40B4-BE49-F238E27FC236}">
                  <a16:creationId xmlns:a16="http://schemas.microsoft.com/office/drawing/2014/main" id="{1A5B026E-4CD8-1172-3C9C-38D51AA0D7C8}"/>
                </a:ext>
              </a:extLst>
            </p:cNvPr>
            <p:cNvSpPr/>
            <p:nvPr/>
          </p:nvSpPr>
          <p:spPr>
            <a:xfrm rot="10800000">
              <a:off x="2732630" y="1652830"/>
              <a:ext cx="111319" cy="111319"/>
            </a:xfrm>
            <a:prstGeom prst="arc">
              <a:avLst>
                <a:gd name="adj1" fmla="val 10632928"/>
                <a:gd name="adj2" fmla="val 108495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</p:grpSp>
      <p:cxnSp>
        <p:nvCxnSpPr>
          <p:cNvPr id="83" name="直接箭头连接符 389">
            <a:extLst>
              <a:ext uri="{FF2B5EF4-FFF2-40B4-BE49-F238E27FC236}">
                <a16:creationId xmlns:a16="http://schemas.microsoft.com/office/drawing/2014/main" id="{A53F15E5-1074-6C99-C09E-9FD7237C047C}"/>
              </a:ext>
            </a:extLst>
          </p:cNvPr>
          <p:cNvCxnSpPr>
            <a:cxnSpLocks/>
            <a:stCxn id="72" idx="0"/>
            <a:endCxn id="80" idx="4"/>
          </p:cNvCxnSpPr>
          <p:nvPr/>
        </p:nvCxnSpPr>
        <p:spPr>
          <a:xfrm flipH="1" flipV="1">
            <a:off x="1743538" y="2963728"/>
            <a:ext cx="2782" cy="246556"/>
          </a:xfrm>
          <a:prstGeom prst="straightConnector1">
            <a:avLst/>
          </a:prstGeom>
          <a:ln w="158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50CF7B20-83DE-7A3D-EB32-7BA29C2EE8EE}"/>
              </a:ext>
            </a:extLst>
          </p:cNvPr>
          <p:cNvGraphicFramePr>
            <a:graphicFrameLocks noGrp="1"/>
          </p:cNvGraphicFramePr>
          <p:nvPr/>
        </p:nvGraphicFramePr>
        <p:xfrm>
          <a:off x="6606800" y="1245522"/>
          <a:ext cx="544805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311">
                  <a:extLst>
                    <a:ext uri="{9D8B030D-6E8A-4147-A177-3AD203B41FA5}">
                      <a16:colId xmlns:a16="http://schemas.microsoft.com/office/drawing/2014/main" val="434335354"/>
                    </a:ext>
                  </a:extLst>
                </a:gridCol>
                <a:gridCol w="918667">
                  <a:extLst>
                    <a:ext uri="{9D8B030D-6E8A-4147-A177-3AD203B41FA5}">
                      <a16:colId xmlns:a16="http://schemas.microsoft.com/office/drawing/2014/main" val="2616657102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672319810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3199504546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472146138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1246208527"/>
                    </a:ext>
                  </a:extLst>
                </a:gridCol>
              </a:tblGrid>
              <a:tr h="199927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17725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48443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50128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1660"/>
                  </a:ext>
                </a:extLst>
              </a:tr>
              <a:tr h="1999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0.098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0.093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635035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40.529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41.207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41.025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41.323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09847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61883"/>
                  </a:ext>
                </a:extLst>
              </a:tr>
              <a:tr h="1999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Reconstruction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(HU)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23.187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20.672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19.084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19.081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923981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37.321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37.871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38.200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38.227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834189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0.953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0.957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0.957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841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53B064E-2788-7669-8047-6582669F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16267"/>
              </p:ext>
            </p:extLst>
          </p:nvPr>
        </p:nvGraphicFramePr>
        <p:xfrm>
          <a:off x="6597489" y="3874943"/>
          <a:ext cx="544805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311">
                  <a:extLst>
                    <a:ext uri="{9D8B030D-6E8A-4147-A177-3AD203B41FA5}">
                      <a16:colId xmlns:a16="http://schemas.microsoft.com/office/drawing/2014/main" val="434335354"/>
                    </a:ext>
                  </a:extLst>
                </a:gridCol>
                <a:gridCol w="918667">
                  <a:extLst>
                    <a:ext uri="{9D8B030D-6E8A-4147-A177-3AD203B41FA5}">
                      <a16:colId xmlns:a16="http://schemas.microsoft.com/office/drawing/2014/main" val="2616657102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672319810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3199504546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472146138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1246208527"/>
                    </a:ext>
                  </a:extLst>
                </a:gridCol>
              </a:tblGrid>
              <a:tr h="199927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 W16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 W16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NE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17725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48443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50128"/>
                  </a:ext>
                </a:extLst>
              </a:tr>
              <a:tr h="199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en-US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</a:t>
                      </a:r>
                      <a:endParaRPr lang="zh-CN" altLang="en-US" sz="1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1660"/>
                  </a:ext>
                </a:extLst>
              </a:tr>
              <a:tr h="1999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0.098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0.089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635035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40.529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41.314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41.821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42.346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09847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0.978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0.978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61883"/>
                  </a:ext>
                </a:extLst>
              </a:tr>
              <a:tr h="1999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Reconstruction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(HU)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23.187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18.840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18.602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18.021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923981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37.321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38.518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38.903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38.921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834189"/>
                  </a:ext>
                </a:extLst>
              </a:tr>
              <a:tr h="199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0.958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0.960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0.960</a:t>
                      </a:r>
                      <a:endParaRPr lang="zh-CN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895D8B-B3E8-DB85-931A-BADA60C274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3FE21D-87C8-A56B-4BD5-1986895DCA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EE8C25-6E22-A626-BAFD-7CED5056BB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4F5369-3A2C-70E2-0ED4-F0E6E258980C}"/>
              </a:ext>
            </a:extLst>
          </p:cNvPr>
          <p:cNvSpPr/>
          <p:nvPr/>
        </p:nvSpPr>
        <p:spPr>
          <a:xfrm>
            <a:off x="528002" y="3420381"/>
            <a:ext cx="4434524" cy="29993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919088-F416-0C84-FAAF-C3918CF05216}"/>
              </a:ext>
            </a:extLst>
          </p:cNvPr>
          <p:cNvSpPr/>
          <p:nvPr/>
        </p:nvSpPr>
        <p:spPr>
          <a:xfrm>
            <a:off x="528002" y="1266588"/>
            <a:ext cx="4434524" cy="201734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014B4F8E-5975-9557-0BFC-E5A63F887E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SE with NE W16 using different ways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CA76A7A7-7CFB-300F-2D38-91075CC4F9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881252"/>
                  </p:ext>
                </p:extLst>
              </p:nvPr>
            </p:nvGraphicFramePr>
            <p:xfrm>
              <a:off x="5538040" y="3840758"/>
              <a:ext cx="6319497" cy="2578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162">
                      <a:extLst>
                        <a:ext uri="{9D8B030D-6E8A-4147-A177-3AD203B41FA5}">
                          <a16:colId xmlns:a16="http://schemas.microsoft.com/office/drawing/2014/main" val="1701634818"/>
                        </a:ext>
                      </a:extLst>
                    </a:gridCol>
                    <a:gridCol w="462657">
                      <a:extLst>
                        <a:ext uri="{9D8B030D-6E8A-4147-A177-3AD203B41FA5}">
                          <a16:colId xmlns:a16="http://schemas.microsoft.com/office/drawing/2014/main" val="1470959217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1412845602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2375635571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3552438803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2770336335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1781846454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3754081400"/>
                        </a:ext>
                      </a:extLst>
                    </a:gridCol>
                  </a:tblGrid>
                  <a:tr h="245506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Projection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Reconstruction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92576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Embedding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MAE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MAE (HU)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3343616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41.323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19.081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38.227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7567470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W16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42.346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0.978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18.021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38.921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0.960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1292242"/>
                      </a:ext>
                    </a:extLst>
                  </a:tr>
                  <a:tr h="38410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 </a:t>
                          </a:r>
                        </a:p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 </a:t>
                          </a:r>
                        </a:p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W16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40.608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22.622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37.485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0.946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0275240"/>
                      </a:ext>
                    </a:extLst>
                  </a:tr>
                  <a:tr h="3841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0.091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41.092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19.172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38.205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0879687"/>
                      </a:ext>
                    </a:extLst>
                  </a:tr>
                  <a:tr h="3841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41.662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19.047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38.648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91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CA76A7A7-7CFB-300F-2D38-91075CC4F9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881252"/>
                  </p:ext>
                </p:extLst>
              </p:nvPr>
            </p:nvGraphicFramePr>
            <p:xfrm>
              <a:off x="5538040" y="3840758"/>
              <a:ext cx="6319497" cy="2578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9162">
                      <a:extLst>
                        <a:ext uri="{9D8B030D-6E8A-4147-A177-3AD203B41FA5}">
                          <a16:colId xmlns:a16="http://schemas.microsoft.com/office/drawing/2014/main" val="1701634818"/>
                        </a:ext>
                      </a:extLst>
                    </a:gridCol>
                    <a:gridCol w="462657">
                      <a:extLst>
                        <a:ext uri="{9D8B030D-6E8A-4147-A177-3AD203B41FA5}">
                          <a16:colId xmlns:a16="http://schemas.microsoft.com/office/drawing/2014/main" val="1470959217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1412845602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2375635571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3552438803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2770336335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1781846454"/>
                        </a:ext>
                      </a:extLst>
                    </a:gridCol>
                    <a:gridCol w="834613">
                      <a:extLst>
                        <a:ext uri="{9D8B030D-6E8A-4147-A177-3AD203B41FA5}">
                          <a16:colId xmlns:a16="http://schemas.microsoft.com/office/drawing/2014/main" val="3754081400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Projection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Reconstruction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92576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Embedding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MAE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MAE (HU)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3343616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41.323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19.081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38.227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7567470"/>
                      </a:ext>
                    </a:extLst>
                  </a:tr>
                  <a:tr h="38410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W16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42.346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0.978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18.021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38.921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0.960</a:t>
                          </a:r>
                          <a:endParaRPr lang="zh-CN" altLang="en-US" sz="12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1292242"/>
                      </a:ext>
                    </a:extLst>
                  </a:tr>
                  <a:tr h="38410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 </a:t>
                          </a:r>
                        </a:p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 </a:t>
                          </a:r>
                        </a:p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W16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211" t="-374603" r="-1088158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40.608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22.622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37.485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0.946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0275240"/>
                      </a:ext>
                    </a:extLst>
                  </a:tr>
                  <a:tr h="3841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211" t="-474603" r="-1088158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0.091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41.092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19.172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38.205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0879687"/>
                      </a:ext>
                    </a:extLst>
                  </a:tr>
                  <a:tr h="384106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211" t="-574603" r="-1088158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41.662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19.047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38.648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0.957</a:t>
                          </a:r>
                          <a:endParaRPr lang="zh-CN" altLang="en-US" sz="12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914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9B392A9-9648-2A63-C1A6-A6892D673D60}"/>
              </a:ext>
            </a:extLst>
          </p:cNvPr>
          <p:cNvGrpSpPr/>
          <p:nvPr/>
        </p:nvGrpSpPr>
        <p:grpSpPr>
          <a:xfrm>
            <a:off x="529968" y="1271613"/>
            <a:ext cx="3740735" cy="1922864"/>
            <a:chOff x="647515" y="1237609"/>
            <a:chExt cx="3740735" cy="1922864"/>
          </a:xfrm>
        </p:grpSpPr>
        <p:pic>
          <p:nvPicPr>
            <p:cNvPr id="11" name="图片 432">
              <a:extLst>
                <a:ext uri="{FF2B5EF4-FFF2-40B4-BE49-F238E27FC236}">
                  <a16:creationId xmlns:a16="http://schemas.microsoft.com/office/drawing/2014/main" id="{2A7B704C-A4BE-0E57-0868-3C3FA0F43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" r="-1"/>
            <a:stretch/>
          </p:blipFill>
          <p:spPr>
            <a:xfrm>
              <a:off x="647515" y="1844525"/>
              <a:ext cx="1176671" cy="1164088"/>
            </a:xfrm>
            <a:prstGeom prst="rect">
              <a:avLst/>
            </a:prstGeom>
          </p:spPr>
        </p:pic>
        <p:cxnSp>
          <p:nvCxnSpPr>
            <p:cNvPr id="12" name="直接箭头连接符 447">
              <a:extLst>
                <a:ext uri="{FF2B5EF4-FFF2-40B4-BE49-F238E27FC236}">
                  <a16:creationId xmlns:a16="http://schemas.microsoft.com/office/drawing/2014/main" id="{78EF5084-1AE4-8B63-2319-E347680A097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824186" y="1982646"/>
              <a:ext cx="381368" cy="44392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9327890D-2649-1EE7-E017-4040A212B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558" y="1903439"/>
              <a:ext cx="91873" cy="908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14" name="图片 432">
              <a:extLst>
                <a:ext uri="{FF2B5EF4-FFF2-40B4-BE49-F238E27FC236}">
                  <a16:creationId xmlns:a16="http://schemas.microsoft.com/office/drawing/2014/main" id="{C6823CB6-980B-FF4C-00A0-6EB7E37B4B5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63058" t="48559" r="28957" b="43565"/>
            <a:stretch/>
          </p:blipFill>
          <p:spPr>
            <a:xfrm>
              <a:off x="2520229" y="1903825"/>
              <a:ext cx="91873" cy="91675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E6A92272-82DA-FD85-FBA1-A5FB407F504E}"/>
                </a:ext>
              </a:extLst>
            </p:cNvPr>
            <p:cNvSpPr/>
            <p:nvPr/>
          </p:nvSpPr>
          <p:spPr>
            <a:xfrm>
              <a:off x="3049738" y="1903825"/>
              <a:ext cx="94134" cy="931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BA22308A-362A-D1BC-1CFA-681AD34F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3272" y="1903439"/>
              <a:ext cx="91873" cy="908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17" name="图片 432">
              <a:extLst>
                <a:ext uri="{FF2B5EF4-FFF2-40B4-BE49-F238E27FC236}">
                  <a16:creationId xmlns:a16="http://schemas.microsoft.com/office/drawing/2014/main" id="{4AEB4E44-F65F-B5BD-4B85-34229A970396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7457" t="90594" r="44559" b="1530"/>
            <a:stretch/>
          </p:blipFill>
          <p:spPr>
            <a:xfrm>
              <a:off x="2920697" y="1903825"/>
              <a:ext cx="91873" cy="91675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18" name="图片 432">
              <a:extLst>
                <a:ext uri="{FF2B5EF4-FFF2-40B4-BE49-F238E27FC236}">
                  <a16:creationId xmlns:a16="http://schemas.microsoft.com/office/drawing/2014/main" id="{6EC09219-7E57-3B61-985C-C953EDB7369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0922" t="49391" r="21093" b="42734"/>
            <a:stretch/>
          </p:blipFill>
          <p:spPr>
            <a:xfrm>
              <a:off x="2647662" y="1903046"/>
              <a:ext cx="91873" cy="91675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19" name="Group 25">
              <a:extLst>
                <a:ext uri="{FF2B5EF4-FFF2-40B4-BE49-F238E27FC236}">
                  <a16:creationId xmlns:a16="http://schemas.microsoft.com/office/drawing/2014/main" id="{05C23A39-1916-FD55-45BF-289FDA8264C9}"/>
                </a:ext>
              </a:extLst>
            </p:cNvPr>
            <p:cNvGrpSpPr/>
            <p:nvPr/>
          </p:nvGrpSpPr>
          <p:grpSpPr>
            <a:xfrm rot="16200000">
              <a:off x="2411014" y="1868750"/>
              <a:ext cx="30439" cy="151900"/>
              <a:chOff x="4939548" y="3088701"/>
              <a:chExt cx="47073" cy="232353"/>
            </a:xfrm>
          </p:grpSpPr>
          <p:sp>
            <p:nvSpPr>
              <p:cNvPr id="59" name="Oval 41">
                <a:extLst>
                  <a:ext uri="{FF2B5EF4-FFF2-40B4-BE49-F238E27FC236}">
                    <a16:creationId xmlns:a16="http://schemas.microsoft.com/office/drawing/2014/main" id="{E3664895-59CC-6113-3382-03578A17D0E8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60" name="Oval 42">
                <a:extLst>
                  <a:ext uri="{FF2B5EF4-FFF2-40B4-BE49-F238E27FC236}">
                    <a16:creationId xmlns:a16="http://schemas.microsoft.com/office/drawing/2014/main" id="{CD3F4938-3081-F704-85FB-35CBFA1361AB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61" name="Oval 44">
                <a:extLst>
                  <a:ext uri="{FF2B5EF4-FFF2-40B4-BE49-F238E27FC236}">
                    <a16:creationId xmlns:a16="http://schemas.microsoft.com/office/drawing/2014/main" id="{763EEB73-5A24-C607-2D33-8407E60A222D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20" name="直接箭头连接符 447">
              <a:extLst>
                <a:ext uri="{FF2B5EF4-FFF2-40B4-BE49-F238E27FC236}">
                  <a16:creationId xmlns:a16="http://schemas.microsoft.com/office/drawing/2014/main" id="{85E7A988-26D9-196E-5C96-DBACB88DA0F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527" y="1937260"/>
              <a:ext cx="30574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36038C7E-581D-CC0F-E376-4F7E6B32F738}"/>
                </a:ext>
              </a:extLst>
            </p:cNvPr>
            <p:cNvSpPr/>
            <p:nvPr/>
          </p:nvSpPr>
          <p:spPr>
            <a:xfrm>
              <a:off x="3715424" y="1585192"/>
              <a:ext cx="117667" cy="70413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grpSp>
          <p:nvGrpSpPr>
            <p:cNvPr id="22" name="Group 493">
              <a:extLst>
                <a:ext uri="{FF2B5EF4-FFF2-40B4-BE49-F238E27FC236}">
                  <a16:creationId xmlns:a16="http://schemas.microsoft.com/office/drawing/2014/main" id="{608437B9-BFF5-A2A8-A3DF-013052884FDB}"/>
                </a:ext>
              </a:extLst>
            </p:cNvPr>
            <p:cNvGrpSpPr/>
            <p:nvPr/>
          </p:nvGrpSpPr>
          <p:grpSpPr>
            <a:xfrm rot="16200000">
              <a:off x="2815430" y="1868076"/>
              <a:ext cx="30439" cy="151900"/>
              <a:chOff x="4939548" y="3088701"/>
              <a:chExt cx="47073" cy="232353"/>
            </a:xfrm>
          </p:grpSpPr>
          <p:sp>
            <p:nvSpPr>
              <p:cNvPr id="56" name="Oval 496">
                <a:extLst>
                  <a:ext uri="{FF2B5EF4-FFF2-40B4-BE49-F238E27FC236}">
                    <a16:creationId xmlns:a16="http://schemas.microsoft.com/office/drawing/2014/main" id="{F220886D-B37B-33CF-00C5-54EFD3092717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7" name="Oval 497">
                <a:extLst>
                  <a:ext uri="{FF2B5EF4-FFF2-40B4-BE49-F238E27FC236}">
                    <a16:creationId xmlns:a16="http://schemas.microsoft.com/office/drawing/2014/main" id="{B5992D67-B3B9-433B-77F9-F106AF0EEBB0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8" name="Oval 498">
                <a:extLst>
                  <a:ext uri="{FF2B5EF4-FFF2-40B4-BE49-F238E27FC236}">
                    <a16:creationId xmlns:a16="http://schemas.microsoft.com/office/drawing/2014/main" id="{08A29C4B-3B22-3BD3-A875-5ED4E8EF9D2C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sp>
          <p:nvSpPr>
            <p:cNvPr id="23" name="矩形 15">
              <a:extLst>
                <a:ext uri="{FF2B5EF4-FFF2-40B4-BE49-F238E27FC236}">
                  <a16:creationId xmlns:a16="http://schemas.microsoft.com/office/drawing/2014/main" id="{D860838E-4E16-9352-1668-C74A697AEB62}"/>
                </a:ext>
              </a:extLst>
            </p:cNvPr>
            <p:cNvSpPr/>
            <p:nvPr/>
          </p:nvSpPr>
          <p:spPr>
            <a:xfrm>
              <a:off x="3697415" y="2335899"/>
              <a:ext cx="164734" cy="43574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pic>
          <p:nvPicPr>
            <p:cNvPr id="24" name="图片 432">
              <a:extLst>
                <a:ext uri="{FF2B5EF4-FFF2-40B4-BE49-F238E27FC236}">
                  <a16:creationId xmlns:a16="http://schemas.microsoft.com/office/drawing/2014/main" id="{3C9ABAC8-3C24-3DA5-6543-66F22BF31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49" t="31953" r="53965" b="52432"/>
            <a:stretch/>
          </p:blipFill>
          <p:spPr>
            <a:xfrm>
              <a:off x="2554178" y="2419878"/>
              <a:ext cx="183745" cy="181781"/>
            </a:xfrm>
            <a:prstGeom prst="rect">
              <a:avLst/>
            </a:prstGeom>
          </p:spPr>
        </p:pic>
        <p:sp>
          <p:nvSpPr>
            <p:cNvPr id="25" name="Rectangle 502">
              <a:extLst>
                <a:ext uri="{FF2B5EF4-FFF2-40B4-BE49-F238E27FC236}">
                  <a16:creationId xmlns:a16="http://schemas.microsoft.com/office/drawing/2014/main" id="{86CAF19C-DD3F-291A-C232-DB5B37F96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0720" y="2417441"/>
              <a:ext cx="183745" cy="1817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26" name="图片 432">
              <a:extLst>
                <a:ext uri="{FF2B5EF4-FFF2-40B4-BE49-F238E27FC236}">
                  <a16:creationId xmlns:a16="http://schemas.microsoft.com/office/drawing/2014/main" id="{D6CC8EEF-D113-4158-5606-D3D073F9E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49" t="46891" r="21065" b="37493"/>
            <a:stretch/>
          </p:blipFill>
          <p:spPr>
            <a:xfrm>
              <a:off x="2765234" y="2416998"/>
              <a:ext cx="183745" cy="181781"/>
            </a:xfrm>
            <a:prstGeom prst="rect">
              <a:avLst/>
            </a:prstGeom>
          </p:spPr>
        </p:pic>
        <p:sp>
          <p:nvSpPr>
            <p:cNvPr id="27" name="Rectangle 505">
              <a:extLst>
                <a:ext uri="{FF2B5EF4-FFF2-40B4-BE49-F238E27FC236}">
                  <a16:creationId xmlns:a16="http://schemas.microsoft.com/office/drawing/2014/main" id="{B2D187FE-EB22-8FC4-0655-2B4CB71EA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457" y="2414954"/>
              <a:ext cx="183745" cy="1817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grpSp>
          <p:nvGrpSpPr>
            <p:cNvPr id="28" name="Group 506">
              <a:extLst>
                <a:ext uri="{FF2B5EF4-FFF2-40B4-BE49-F238E27FC236}">
                  <a16:creationId xmlns:a16="http://schemas.microsoft.com/office/drawing/2014/main" id="{BAD449EB-039B-A702-9538-7DFE3B7AD86D}"/>
                </a:ext>
              </a:extLst>
            </p:cNvPr>
            <p:cNvGrpSpPr/>
            <p:nvPr/>
          </p:nvGrpSpPr>
          <p:grpSpPr>
            <a:xfrm rot="16200000">
              <a:off x="2438031" y="2431081"/>
              <a:ext cx="30439" cy="151900"/>
              <a:chOff x="4939548" y="3088701"/>
              <a:chExt cx="47073" cy="232353"/>
            </a:xfrm>
          </p:grpSpPr>
          <p:sp>
            <p:nvSpPr>
              <p:cNvPr id="53" name="Oval 508">
                <a:extLst>
                  <a:ext uri="{FF2B5EF4-FFF2-40B4-BE49-F238E27FC236}">
                    <a16:creationId xmlns:a16="http://schemas.microsoft.com/office/drawing/2014/main" id="{83904349-0407-A361-631E-9CA20A7504F7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4" name="Oval 510">
                <a:extLst>
                  <a:ext uri="{FF2B5EF4-FFF2-40B4-BE49-F238E27FC236}">
                    <a16:creationId xmlns:a16="http://schemas.microsoft.com/office/drawing/2014/main" id="{2BE569C3-E615-6347-554B-3C206772DE4F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5" name="Oval 65">
                <a:extLst>
                  <a:ext uri="{FF2B5EF4-FFF2-40B4-BE49-F238E27FC236}">
                    <a16:creationId xmlns:a16="http://schemas.microsoft.com/office/drawing/2014/main" id="{CD67D8FB-80BA-7413-B009-E364AB1008AB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grpSp>
          <p:nvGrpSpPr>
            <p:cNvPr id="29" name="Group 67">
              <a:extLst>
                <a:ext uri="{FF2B5EF4-FFF2-40B4-BE49-F238E27FC236}">
                  <a16:creationId xmlns:a16="http://schemas.microsoft.com/office/drawing/2014/main" id="{F6322705-7C34-361B-C677-706964576010}"/>
                </a:ext>
              </a:extLst>
            </p:cNvPr>
            <p:cNvGrpSpPr/>
            <p:nvPr/>
          </p:nvGrpSpPr>
          <p:grpSpPr>
            <a:xfrm rot="16200000">
              <a:off x="3033306" y="2431692"/>
              <a:ext cx="30439" cy="151900"/>
              <a:chOff x="4939548" y="3088701"/>
              <a:chExt cx="47073" cy="232353"/>
            </a:xfrm>
          </p:grpSpPr>
          <p:sp>
            <p:nvSpPr>
              <p:cNvPr id="50" name="Oval 70">
                <a:extLst>
                  <a:ext uri="{FF2B5EF4-FFF2-40B4-BE49-F238E27FC236}">
                    <a16:creationId xmlns:a16="http://schemas.microsoft.com/office/drawing/2014/main" id="{D98E11FE-160E-260B-3473-5E28F7257E95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1" name="Oval 71">
                <a:extLst>
                  <a:ext uri="{FF2B5EF4-FFF2-40B4-BE49-F238E27FC236}">
                    <a16:creationId xmlns:a16="http://schemas.microsoft.com/office/drawing/2014/main" id="{C9C09E67-43AF-511A-53A5-760B3A7BF2F1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52" name="Oval 72">
                <a:extLst>
                  <a:ext uri="{FF2B5EF4-FFF2-40B4-BE49-F238E27FC236}">
                    <a16:creationId xmlns:a16="http://schemas.microsoft.com/office/drawing/2014/main" id="{7DC724D8-5011-671E-AAB3-E0DE6718235A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30" name="直接箭头连接符 447">
              <a:extLst>
                <a:ext uri="{FF2B5EF4-FFF2-40B4-BE49-F238E27FC236}">
                  <a16:creationId xmlns:a16="http://schemas.microsoft.com/office/drawing/2014/main" id="{CDE4F53D-8D28-EA7A-3529-1E9991593ED9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824186" y="2426569"/>
              <a:ext cx="328135" cy="7524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447">
              <a:extLst>
                <a:ext uri="{FF2B5EF4-FFF2-40B4-BE49-F238E27FC236}">
                  <a16:creationId xmlns:a16="http://schemas.microsoft.com/office/drawing/2014/main" id="{30FEB363-283E-9AE6-DEFC-91E6F7C0FE38}"/>
                </a:ext>
              </a:extLst>
            </p:cNvPr>
            <p:cNvCxnSpPr>
              <a:cxnSpLocks/>
            </p:cNvCxnSpPr>
            <p:nvPr/>
          </p:nvCxnSpPr>
          <p:spPr>
            <a:xfrm>
              <a:off x="3402801" y="2511003"/>
              <a:ext cx="25251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1C67EB-4B62-2F99-E13F-3A9B8F073D2E}"/>
                </a:ext>
              </a:extLst>
            </p:cNvPr>
            <p:cNvSpPr/>
            <p:nvPr/>
          </p:nvSpPr>
          <p:spPr>
            <a:xfrm>
              <a:off x="3656590" y="2827998"/>
              <a:ext cx="235334" cy="27857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9D7FCB14-9FE4-C8FB-12A2-5E16A9685D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2982" y="2791777"/>
              <a:ext cx="367491" cy="3635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pic>
          <p:nvPicPr>
            <p:cNvPr id="34" name="图片 432">
              <a:extLst>
                <a:ext uri="{FF2B5EF4-FFF2-40B4-BE49-F238E27FC236}">
                  <a16:creationId xmlns:a16="http://schemas.microsoft.com/office/drawing/2014/main" id="{FC3F42A8-C979-A7EF-FC15-D132FAB20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25" t="43338" r="49903" b="25719"/>
            <a:stretch/>
          </p:blipFill>
          <p:spPr>
            <a:xfrm>
              <a:off x="2566731" y="2800270"/>
              <a:ext cx="367491" cy="360203"/>
            </a:xfrm>
            <a:prstGeom prst="rect">
              <a:avLst/>
            </a:prstGeom>
          </p:spPr>
        </p:pic>
        <p:sp>
          <p:nvSpPr>
            <p:cNvPr id="35" name="Rectangle 75">
              <a:extLst>
                <a:ext uri="{FF2B5EF4-FFF2-40B4-BE49-F238E27FC236}">
                  <a16:creationId xmlns:a16="http://schemas.microsoft.com/office/drawing/2014/main" id="{A957AA12-74CA-0C7D-7A8F-21385CF52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998" y="2794488"/>
              <a:ext cx="367491" cy="3635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81"/>
            </a:p>
          </p:txBody>
        </p:sp>
        <p:grpSp>
          <p:nvGrpSpPr>
            <p:cNvPr id="36" name="Group 76">
              <a:extLst>
                <a:ext uri="{FF2B5EF4-FFF2-40B4-BE49-F238E27FC236}">
                  <a16:creationId xmlns:a16="http://schemas.microsoft.com/office/drawing/2014/main" id="{07D658A5-51B3-2C10-3C98-9061C92B2F36}"/>
                </a:ext>
              </a:extLst>
            </p:cNvPr>
            <p:cNvGrpSpPr/>
            <p:nvPr/>
          </p:nvGrpSpPr>
          <p:grpSpPr>
            <a:xfrm rot="16200000">
              <a:off x="2473485" y="2903692"/>
              <a:ext cx="30439" cy="151900"/>
              <a:chOff x="4939548" y="3088701"/>
              <a:chExt cx="47073" cy="232353"/>
            </a:xfrm>
          </p:grpSpPr>
          <p:sp>
            <p:nvSpPr>
              <p:cNvPr id="47" name="Oval 77">
                <a:extLst>
                  <a:ext uri="{FF2B5EF4-FFF2-40B4-BE49-F238E27FC236}">
                    <a16:creationId xmlns:a16="http://schemas.microsoft.com/office/drawing/2014/main" id="{EDD63DCA-35CC-F13A-B4A4-C95306DA16A4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8" name="Oval 78">
                <a:extLst>
                  <a:ext uri="{FF2B5EF4-FFF2-40B4-BE49-F238E27FC236}">
                    <a16:creationId xmlns:a16="http://schemas.microsoft.com/office/drawing/2014/main" id="{696A6171-2ACC-B39C-5E39-E63C539D40EA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9" name="Oval 79">
                <a:extLst>
                  <a:ext uri="{FF2B5EF4-FFF2-40B4-BE49-F238E27FC236}">
                    <a16:creationId xmlns:a16="http://schemas.microsoft.com/office/drawing/2014/main" id="{8DA6273F-FBE9-1A74-D1A5-ED418BDA4D63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grpSp>
          <p:nvGrpSpPr>
            <p:cNvPr id="37" name="Group 80">
              <a:extLst>
                <a:ext uri="{FF2B5EF4-FFF2-40B4-BE49-F238E27FC236}">
                  <a16:creationId xmlns:a16="http://schemas.microsoft.com/office/drawing/2014/main" id="{E9D73CC6-BB0A-A423-F0F9-40E953B6ACAC}"/>
                </a:ext>
              </a:extLst>
            </p:cNvPr>
            <p:cNvGrpSpPr/>
            <p:nvPr/>
          </p:nvGrpSpPr>
          <p:grpSpPr>
            <a:xfrm rot="16200000">
              <a:off x="3006626" y="2903691"/>
              <a:ext cx="30439" cy="151900"/>
              <a:chOff x="4939548" y="3088701"/>
              <a:chExt cx="47073" cy="232353"/>
            </a:xfrm>
          </p:grpSpPr>
          <p:sp>
            <p:nvSpPr>
              <p:cNvPr id="44" name="Oval 81">
                <a:extLst>
                  <a:ext uri="{FF2B5EF4-FFF2-40B4-BE49-F238E27FC236}">
                    <a16:creationId xmlns:a16="http://schemas.microsoft.com/office/drawing/2014/main" id="{50850CEF-49F6-54A4-72B1-CEE8C8C51852}"/>
                  </a:ext>
                </a:extLst>
              </p:cNvPr>
              <p:cNvSpPr/>
              <p:nvPr/>
            </p:nvSpPr>
            <p:spPr>
              <a:xfrm>
                <a:off x="4939556" y="3088701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5" name="Oval 82">
                <a:extLst>
                  <a:ext uri="{FF2B5EF4-FFF2-40B4-BE49-F238E27FC236}">
                    <a16:creationId xmlns:a16="http://schemas.microsoft.com/office/drawing/2014/main" id="{71F6F054-C22B-1A05-48F3-CD9111DFEFD7}"/>
                  </a:ext>
                </a:extLst>
              </p:cNvPr>
              <p:cNvSpPr/>
              <p:nvPr/>
            </p:nvSpPr>
            <p:spPr>
              <a:xfrm>
                <a:off x="4939548" y="3180784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sp>
            <p:nvSpPr>
              <p:cNvPr id="46" name="Oval 83">
                <a:extLst>
                  <a:ext uri="{FF2B5EF4-FFF2-40B4-BE49-F238E27FC236}">
                    <a16:creationId xmlns:a16="http://schemas.microsoft.com/office/drawing/2014/main" id="{29A1BC51-8BF6-089A-F44E-7FD8EA85FF15}"/>
                  </a:ext>
                </a:extLst>
              </p:cNvPr>
              <p:cNvSpPr/>
              <p:nvPr/>
            </p:nvSpPr>
            <p:spPr>
              <a:xfrm>
                <a:off x="4939552" y="3273989"/>
                <a:ext cx="47065" cy="4706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</p:grpSp>
        <p:cxnSp>
          <p:nvCxnSpPr>
            <p:cNvPr id="38" name="直接箭头连接符 447">
              <a:extLst>
                <a:ext uri="{FF2B5EF4-FFF2-40B4-BE49-F238E27FC236}">
                  <a16:creationId xmlns:a16="http://schemas.microsoft.com/office/drawing/2014/main" id="{958F5FB9-B8CF-42F0-9F0B-23BD89DAC10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824186" y="2426569"/>
              <a:ext cx="297308" cy="34538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447">
              <a:extLst>
                <a:ext uri="{FF2B5EF4-FFF2-40B4-BE49-F238E27FC236}">
                  <a16:creationId xmlns:a16="http://schemas.microsoft.com/office/drawing/2014/main" id="{9CBA3F1E-F77F-F192-B8D0-A2D7EACBDB4A}"/>
                </a:ext>
              </a:extLst>
            </p:cNvPr>
            <p:cNvCxnSpPr>
              <a:cxnSpLocks/>
            </p:cNvCxnSpPr>
            <p:nvPr/>
          </p:nvCxnSpPr>
          <p:spPr>
            <a:xfrm>
              <a:off x="3482369" y="2967284"/>
              <a:ext cx="161939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1C52E6A-1BE0-DC34-025A-BCA09166BBEA}"/>
                </a:ext>
              </a:extLst>
            </p:cNvPr>
            <p:cNvSpPr txBox="1"/>
            <p:nvPr/>
          </p:nvSpPr>
          <p:spPr>
            <a:xfrm>
              <a:off x="782114" y="1237609"/>
              <a:ext cx="3519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etal-conscious self-embedding (SE)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238377D-9E0B-291D-B61B-3B705DB3D885}"/>
                    </a:ext>
                  </a:extLst>
                </p:cNvPr>
                <p:cNvSpPr txBox="1"/>
                <p:nvPr/>
              </p:nvSpPr>
              <p:spPr>
                <a:xfrm>
                  <a:off x="3678421" y="1822059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32C42741-FA70-9F26-6F93-E11AE98D7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421" y="1822059"/>
                  <a:ext cx="623518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4283A21-A303-7E11-EF19-BB9AD098D4A0}"/>
                    </a:ext>
                  </a:extLst>
                </p:cNvPr>
                <p:cNvSpPr txBox="1"/>
                <p:nvPr/>
              </p:nvSpPr>
              <p:spPr>
                <a:xfrm>
                  <a:off x="3724946" y="2391824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文本框 379">
                  <a:extLst>
                    <a:ext uri="{FF2B5EF4-FFF2-40B4-BE49-F238E27FC236}">
                      <a16:creationId xmlns:a16="http://schemas.microsoft.com/office/drawing/2014/main" id="{D5C25793-F8E8-40FD-43DC-82CE3CA30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4946" y="2391824"/>
                  <a:ext cx="623518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0A8F349C-F1C3-31C2-610E-91A71805496D}"/>
                    </a:ext>
                  </a:extLst>
                </p:cNvPr>
                <p:cNvSpPr txBox="1"/>
                <p:nvPr/>
              </p:nvSpPr>
              <p:spPr>
                <a:xfrm>
                  <a:off x="3764732" y="2841929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7487AC87-8FBA-5DAB-E114-5AE1D7596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732" y="2841929"/>
                  <a:ext cx="623518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803607-2AEC-AA85-7CE6-DE3E17EEE4F3}"/>
              </a:ext>
            </a:extLst>
          </p:cNvPr>
          <p:cNvGrpSpPr/>
          <p:nvPr/>
        </p:nvGrpSpPr>
        <p:grpSpPr>
          <a:xfrm>
            <a:off x="528001" y="3433624"/>
            <a:ext cx="4606577" cy="2886570"/>
            <a:chOff x="647515" y="2984087"/>
            <a:chExt cx="4606577" cy="2886570"/>
          </a:xfrm>
        </p:grpSpPr>
        <p:cxnSp>
          <p:nvCxnSpPr>
            <p:cNvPr id="63" name="直接箭头连接符 59">
              <a:extLst>
                <a:ext uri="{FF2B5EF4-FFF2-40B4-BE49-F238E27FC236}">
                  <a16:creationId xmlns:a16="http://schemas.microsoft.com/office/drawing/2014/main" id="{78260E06-4AFE-EFC7-89A2-F9A8E96D6416}"/>
                </a:ext>
              </a:extLst>
            </p:cNvPr>
            <p:cNvCxnSpPr>
              <a:cxnSpLocks/>
              <a:stCxn id="86" idx="3"/>
              <a:endCxn id="76" idx="1"/>
            </p:cNvCxnSpPr>
            <p:nvPr/>
          </p:nvCxnSpPr>
          <p:spPr>
            <a:xfrm flipV="1">
              <a:off x="3511703" y="4027322"/>
              <a:ext cx="600581" cy="320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矩形 18">
              <a:extLst>
                <a:ext uri="{FF2B5EF4-FFF2-40B4-BE49-F238E27FC236}">
                  <a16:creationId xmlns:a16="http://schemas.microsoft.com/office/drawing/2014/main" id="{C10C244D-6A54-733A-6100-B8BE3AE2E05C}"/>
                </a:ext>
              </a:extLst>
            </p:cNvPr>
            <p:cNvSpPr/>
            <p:nvPr/>
          </p:nvSpPr>
          <p:spPr>
            <a:xfrm>
              <a:off x="4512484" y="4783290"/>
              <a:ext cx="236180" cy="27751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65" name="矩形 16">
              <a:extLst>
                <a:ext uri="{FF2B5EF4-FFF2-40B4-BE49-F238E27FC236}">
                  <a16:creationId xmlns:a16="http://schemas.microsoft.com/office/drawing/2014/main" id="{6E5DCCDB-2209-41F4-C2B7-F45E23ED87C1}"/>
                </a:ext>
              </a:extLst>
            </p:cNvPr>
            <p:cNvSpPr/>
            <p:nvPr/>
          </p:nvSpPr>
          <p:spPr>
            <a:xfrm>
              <a:off x="4222436" y="5152069"/>
              <a:ext cx="29994" cy="27751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66" name="流程图: 或者 186">
              <a:extLst>
                <a:ext uri="{FF2B5EF4-FFF2-40B4-BE49-F238E27FC236}">
                  <a16:creationId xmlns:a16="http://schemas.microsoft.com/office/drawing/2014/main" id="{8BDB1AAB-06FB-7732-1E7A-4DC8E089FFA0}"/>
                </a:ext>
              </a:extLst>
            </p:cNvPr>
            <p:cNvSpPr/>
            <p:nvPr/>
          </p:nvSpPr>
          <p:spPr>
            <a:xfrm rot="2496542">
              <a:off x="4156568" y="4852488"/>
              <a:ext cx="152906" cy="143835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67" name="直接箭头连接符 447">
              <a:extLst>
                <a:ext uri="{FF2B5EF4-FFF2-40B4-BE49-F238E27FC236}">
                  <a16:creationId xmlns:a16="http://schemas.microsoft.com/office/drawing/2014/main" id="{040894D7-0BE0-F1A5-16CE-E75D329F6A4E}"/>
                </a:ext>
              </a:extLst>
            </p:cNvPr>
            <p:cNvCxnSpPr>
              <a:cxnSpLocks/>
              <a:stCxn id="80" idx="3"/>
              <a:endCxn id="65" idx="1"/>
            </p:cNvCxnSpPr>
            <p:nvPr/>
          </p:nvCxnSpPr>
          <p:spPr>
            <a:xfrm>
              <a:off x="3446248" y="5290826"/>
              <a:ext cx="77618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447">
              <a:extLst>
                <a:ext uri="{FF2B5EF4-FFF2-40B4-BE49-F238E27FC236}">
                  <a16:creationId xmlns:a16="http://schemas.microsoft.com/office/drawing/2014/main" id="{F27F224A-7CE9-574A-29DC-7BD9178C6AC0}"/>
                </a:ext>
              </a:extLst>
            </p:cNvPr>
            <p:cNvCxnSpPr>
              <a:cxnSpLocks/>
              <a:stCxn id="65" idx="0"/>
              <a:endCxn id="66" idx="5"/>
            </p:cNvCxnSpPr>
            <p:nvPr/>
          </p:nvCxnSpPr>
          <p:spPr>
            <a:xfrm flipV="1">
              <a:off x="4237433" y="4998327"/>
              <a:ext cx="2239" cy="153742"/>
            </a:xfrm>
            <a:prstGeom prst="straightConnector1">
              <a:avLst/>
            </a:prstGeom>
            <a:ln w="15875">
              <a:solidFill>
                <a:srgbClr val="558ED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447">
              <a:extLst>
                <a:ext uri="{FF2B5EF4-FFF2-40B4-BE49-F238E27FC236}">
                  <a16:creationId xmlns:a16="http://schemas.microsoft.com/office/drawing/2014/main" id="{968EBEE0-937E-05C6-23D1-A09AC0D331D9}"/>
                </a:ext>
              </a:extLst>
            </p:cNvPr>
            <p:cNvCxnSpPr>
              <a:cxnSpLocks/>
              <a:stCxn id="76" idx="2"/>
              <a:endCxn id="66" idx="1"/>
            </p:cNvCxnSpPr>
            <p:nvPr/>
          </p:nvCxnSpPr>
          <p:spPr>
            <a:xfrm flipH="1">
              <a:off x="4226370" y="4166078"/>
              <a:ext cx="4004" cy="684406"/>
            </a:xfrm>
            <a:prstGeom prst="straightConnector1">
              <a:avLst/>
            </a:prstGeom>
            <a:ln w="15875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447">
              <a:extLst>
                <a:ext uri="{FF2B5EF4-FFF2-40B4-BE49-F238E27FC236}">
                  <a16:creationId xmlns:a16="http://schemas.microsoft.com/office/drawing/2014/main" id="{686F90BE-3B04-548C-22F4-50E7AAFEBAD0}"/>
                </a:ext>
              </a:extLst>
            </p:cNvPr>
            <p:cNvCxnSpPr>
              <a:cxnSpLocks/>
              <a:stCxn id="66" idx="7"/>
              <a:endCxn id="64" idx="1"/>
            </p:cNvCxnSpPr>
            <p:nvPr/>
          </p:nvCxnSpPr>
          <p:spPr>
            <a:xfrm flipV="1">
              <a:off x="4307210" y="4922047"/>
              <a:ext cx="205274" cy="23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图片 70" descr="图片包含 室内, 桌子, 小, 黑暗&#10;&#10;描述已自动生成">
              <a:extLst>
                <a:ext uri="{FF2B5EF4-FFF2-40B4-BE49-F238E27FC236}">
                  <a16:creationId xmlns:a16="http://schemas.microsoft.com/office/drawing/2014/main" id="{00900876-7260-35B9-D910-CB29D439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85" y="3439956"/>
              <a:ext cx="1180899" cy="1159663"/>
            </a:xfrm>
            <a:prstGeom prst="rect">
              <a:avLst/>
            </a:prstGeom>
          </p:spPr>
        </p:pic>
        <p:grpSp>
          <p:nvGrpSpPr>
            <p:cNvPr id="72" name="Group 47">
              <a:extLst>
                <a:ext uri="{FF2B5EF4-FFF2-40B4-BE49-F238E27FC236}">
                  <a16:creationId xmlns:a16="http://schemas.microsoft.com/office/drawing/2014/main" id="{79692F79-0EAB-51AD-6092-9CA444222937}"/>
                </a:ext>
              </a:extLst>
            </p:cNvPr>
            <p:cNvGrpSpPr/>
            <p:nvPr/>
          </p:nvGrpSpPr>
          <p:grpSpPr>
            <a:xfrm>
              <a:off x="2052794" y="3324067"/>
              <a:ext cx="75709" cy="1361192"/>
              <a:chOff x="8187027" y="542452"/>
              <a:chExt cx="115408" cy="2112805"/>
            </a:xfrm>
          </p:grpSpPr>
          <p:sp>
            <p:nvSpPr>
              <p:cNvPr id="99" name="Rectangle 470">
                <a:extLst>
                  <a:ext uri="{FF2B5EF4-FFF2-40B4-BE49-F238E27FC236}">
                    <a16:creationId xmlns:a16="http://schemas.microsoft.com/office/drawing/2014/main" id="{EB2EDC0B-EC06-7932-6D8A-3CDD22517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7038" y="542452"/>
                <a:ext cx="109753" cy="1097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pic>
            <p:nvPicPr>
              <p:cNvPr id="100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8EAE562C-655E-5D0D-D07C-67223F4DD5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91" r="76109" b="92000"/>
              <a:stretch/>
            </p:blipFill>
            <p:spPr>
              <a:xfrm>
                <a:off x="8187038" y="744158"/>
                <a:ext cx="109753" cy="109754"/>
              </a:xfrm>
              <a:prstGeom prst="rect">
                <a:avLst/>
              </a:prstGeom>
            </p:spPr>
          </p:pic>
          <p:pic>
            <p:nvPicPr>
              <p:cNvPr id="101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DB05EF22-F342-9B85-6FAE-7978FD1447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5" t="22274" r="38165" b="69726"/>
              <a:stretch/>
            </p:blipFill>
            <p:spPr>
              <a:xfrm>
                <a:off x="8187038" y="1272004"/>
                <a:ext cx="109753" cy="109754"/>
              </a:xfrm>
              <a:prstGeom prst="rect">
                <a:avLst/>
              </a:prstGeom>
            </p:spPr>
          </p:pic>
          <p:pic>
            <p:nvPicPr>
              <p:cNvPr id="102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50CBC7BD-B683-8D65-3ED5-C55041C2E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2" t="15017" r="23068" b="76983"/>
              <a:stretch/>
            </p:blipFill>
            <p:spPr>
              <a:xfrm>
                <a:off x="8190679" y="1475519"/>
                <a:ext cx="111756" cy="111756"/>
              </a:xfrm>
              <a:prstGeom prst="rect">
                <a:avLst/>
              </a:prstGeom>
            </p:spPr>
          </p:pic>
          <p:pic>
            <p:nvPicPr>
              <p:cNvPr id="103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C44802BD-4F70-BEDB-A631-49FBB8E757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2" t="91569" r="42118" b="431"/>
              <a:stretch/>
            </p:blipFill>
            <p:spPr>
              <a:xfrm>
                <a:off x="8187027" y="1939051"/>
                <a:ext cx="109753" cy="109754"/>
              </a:xfrm>
              <a:prstGeom prst="rect">
                <a:avLst/>
              </a:prstGeom>
            </p:spPr>
          </p:pic>
          <p:pic>
            <p:nvPicPr>
              <p:cNvPr id="104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636FCE09-1D92-3345-5CF3-16BD78A70A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30" t="92094" r="26670" b="-94"/>
              <a:stretch/>
            </p:blipFill>
            <p:spPr>
              <a:xfrm>
                <a:off x="8187051" y="2138927"/>
                <a:ext cx="109753" cy="109754"/>
              </a:xfrm>
              <a:prstGeom prst="rect">
                <a:avLst/>
              </a:prstGeom>
            </p:spPr>
          </p:pic>
          <p:pic>
            <p:nvPicPr>
              <p:cNvPr id="105" name="图片 6" descr="图片包含 室内, 桌子, 小, 黑暗&#10;&#10;描述已自动生成">
                <a:extLst>
                  <a:ext uri="{FF2B5EF4-FFF2-40B4-BE49-F238E27FC236}">
                    <a16:creationId xmlns:a16="http://schemas.microsoft.com/office/drawing/2014/main" id="{9C8E644C-3B47-BCE5-EE07-F35D343300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30" t="92094" r="26670" b="-94"/>
              <a:stretch/>
            </p:blipFill>
            <p:spPr>
              <a:xfrm>
                <a:off x="8187035" y="2339994"/>
                <a:ext cx="109754" cy="109754"/>
              </a:xfrm>
              <a:prstGeom prst="rect">
                <a:avLst/>
              </a:prstGeom>
            </p:spPr>
          </p:pic>
          <p:sp>
            <p:nvSpPr>
              <p:cNvPr id="106" name="Rectangle 478">
                <a:extLst>
                  <a:ext uri="{FF2B5EF4-FFF2-40B4-BE49-F238E27FC236}">
                    <a16:creationId xmlns:a16="http://schemas.microsoft.com/office/drawing/2014/main" id="{37A10773-D0CF-DBAF-A384-57049F76BD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7036" y="2545503"/>
                <a:ext cx="109754" cy="1097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081"/>
              </a:p>
            </p:txBody>
          </p:sp>
          <p:grpSp>
            <p:nvGrpSpPr>
              <p:cNvPr id="107" name="Group 479">
                <a:extLst>
                  <a:ext uri="{FF2B5EF4-FFF2-40B4-BE49-F238E27FC236}">
                    <a16:creationId xmlns:a16="http://schemas.microsoft.com/office/drawing/2014/main" id="{3E2440C0-1481-B271-8C1E-B793ED9800DF}"/>
                  </a:ext>
                </a:extLst>
              </p:cNvPr>
              <p:cNvGrpSpPr/>
              <p:nvPr/>
            </p:nvGrpSpPr>
            <p:grpSpPr>
              <a:xfrm>
                <a:off x="8235548" y="982572"/>
                <a:ext cx="47068" cy="232368"/>
                <a:chOff x="4939551" y="3088686"/>
                <a:chExt cx="47067" cy="232368"/>
              </a:xfrm>
            </p:grpSpPr>
            <p:sp>
              <p:nvSpPr>
                <p:cNvPr id="112" name="Oval 485">
                  <a:extLst>
                    <a:ext uri="{FF2B5EF4-FFF2-40B4-BE49-F238E27FC236}">
                      <a16:creationId xmlns:a16="http://schemas.microsoft.com/office/drawing/2014/main" id="{CFFB8712-67F4-0D66-0F28-5D996245A5EE}"/>
                    </a:ext>
                  </a:extLst>
                </p:cNvPr>
                <p:cNvSpPr/>
                <p:nvPr/>
              </p:nvSpPr>
              <p:spPr>
                <a:xfrm>
                  <a:off x="4939551" y="3088686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13" name="Oval 487">
                  <a:extLst>
                    <a:ext uri="{FF2B5EF4-FFF2-40B4-BE49-F238E27FC236}">
                      <a16:creationId xmlns:a16="http://schemas.microsoft.com/office/drawing/2014/main" id="{0D77F2C0-B1D0-D80A-0F6C-F7CAA37A6680}"/>
                    </a:ext>
                  </a:extLst>
                </p:cNvPr>
                <p:cNvSpPr/>
                <p:nvPr/>
              </p:nvSpPr>
              <p:spPr>
                <a:xfrm>
                  <a:off x="4939553" y="318077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14" name="Oval 488">
                  <a:extLst>
                    <a:ext uri="{FF2B5EF4-FFF2-40B4-BE49-F238E27FC236}">
                      <a16:creationId xmlns:a16="http://schemas.microsoft.com/office/drawing/2014/main" id="{BF014A3A-32FB-EB0C-F57E-67CF8DC2800A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  <p:grpSp>
            <p:nvGrpSpPr>
              <p:cNvPr id="108" name="Group 480">
                <a:extLst>
                  <a:ext uri="{FF2B5EF4-FFF2-40B4-BE49-F238E27FC236}">
                    <a16:creationId xmlns:a16="http://schemas.microsoft.com/office/drawing/2014/main" id="{383B9974-B4F0-3B36-B62C-C3732767F6EF}"/>
                  </a:ext>
                </a:extLst>
              </p:cNvPr>
              <p:cNvGrpSpPr/>
              <p:nvPr/>
            </p:nvGrpSpPr>
            <p:grpSpPr>
              <a:xfrm>
                <a:off x="8235478" y="1673778"/>
                <a:ext cx="47068" cy="232368"/>
                <a:chOff x="4939551" y="3088686"/>
                <a:chExt cx="47067" cy="232368"/>
              </a:xfrm>
            </p:grpSpPr>
            <p:sp>
              <p:nvSpPr>
                <p:cNvPr id="109" name="Oval 481">
                  <a:extLst>
                    <a:ext uri="{FF2B5EF4-FFF2-40B4-BE49-F238E27FC236}">
                      <a16:creationId xmlns:a16="http://schemas.microsoft.com/office/drawing/2014/main" id="{35E34A58-996F-E36D-C09A-91E567AE2721}"/>
                    </a:ext>
                  </a:extLst>
                </p:cNvPr>
                <p:cNvSpPr/>
                <p:nvPr/>
              </p:nvSpPr>
              <p:spPr>
                <a:xfrm>
                  <a:off x="4939551" y="3088686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10" name="Oval 483">
                  <a:extLst>
                    <a:ext uri="{FF2B5EF4-FFF2-40B4-BE49-F238E27FC236}">
                      <a16:creationId xmlns:a16="http://schemas.microsoft.com/office/drawing/2014/main" id="{667B5708-300F-0CCE-169A-61313DFB001D}"/>
                    </a:ext>
                  </a:extLst>
                </p:cNvPr>
                <p:cNvSpPr/>
                <p:nvPr/>
              </p:nvSpPr>
              <p:spPr>
                <a:xfrm>
                  <a:off x="4939553" y="3180774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  <p:sp>
              <p:nvSpPr>
                <p:cNvPr id="111" name="Oval 484">
                  <a:extLst>
                    <a:ext uri="{FF2B5EF4-FFF2-40B4-BE49-F238E27FC236}">
                      <a16:creationId xmlns:a16="http://schemas.microsoft.com/office/drawing/2014/main" id="{51F98E78-CDE9-20DB-3318-24F00C7ED338}"/>
                    </a:ext>
                  </a:extLst>
                </p:cNvPr>
                <p:cNvSpPr/>
                <p:nvPr/>
              </p:nvSpPr>
              <p:spPr>
                <a:xfrm>
                  <a:off x="4939552" y="3273989"/>
                  <a:ext cx="47065" cy="470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2081"/>
                </a:p>
              </p:txBody>
            </p:sp>
          </p:grpSp>
        </p:grpSp>
        <p:cxnSp>
          <p:nvCxnSpPr>
            <p:cNvPr id="73" name="直接箭头连接符 447">
              <a:extLst>
                <a:ext uri="{FF2B5EF4-FFF2-40B4-BE49-F238E27FC236}">
                  <a16:creationId xmlns:a16="http://schemas.microsoft.com/office/drawing/2014/main" id="{20E96300-5129-15C4-CA7D-D5A2161786D2}"/>
                </a:ext>
              </a:extLst>
            </p:cNvPr>
            <p:cNvCxnSpPr>
              <a:cxnSpLocks/>
            </p:cNvCxnSpPr>
            <p:nvPr/>
          </p:nvCxnSpPr>
          <p:spPr>
            <a:xfrm>
              <a:off x="1831879" y="4036987"/>
              <a:ext cx="18553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447">
              <a:extLst>
                <a:ext uri="{FF2B5EF4-FFF2-40B4-BE49-F238E27FC236}">
                  <a16:creationId xmlns:a16="http://schemas.microsoft.com/office/drawing/2014/main" id="{08A3D123-BDDE-336E-B73F-7009DAEB09A7}"/>
                </a:ext>
              </a:extLst>
            </p:cNvPr>
            <p:cNvCxnSpPr>
              <a:cxnSpLocks/>
            </p:cNvCxnSpPr>
            <p:nvPr/>
          </p:nvCxnSpPr>
          <p:spPr>
            <a:xfrm>
              <a:off x="2172906" y="4026829"/>
              <a:ext cx="381982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699AD4E4-ACA7-58FF-6F94-77F8DD7236A5}"/>
                </a:ext>
              </a:extLst>
            </p:cNvPr>
            <p:cNvSpPr/>
            <p:nvPr/>
          </p:nvSpPr>
          <p:spPr>
            <a:xfrm>
              <a:off x="2552632" y="3676857"/>
              <a:ext cx="118090" cy="7014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76" name="矩形 18">
              <a:extLst>
                <a:ext uri="{FF2B5EF4-FFF2-40B4-BE49-F238E27FC236}">
                  <a16:creationId xmlns:a16="http://schemas.microsoft.com/office/drawing/2014/main" id="{7C73BB73-230B-65DD-314A-6AD21275940F}"/>
                </a:ext>
              </a:extLst>
            </p:cNvPr>
            <p:cNvSpPr/>
            <p:nvPr/>
          </p:nvSpPr>
          <p:spPr>
            <a:xfrm>
              <a:off x="4112284" y="3888565"/>
              <a:ext cx="236180" cy="2775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DDFF945-4758-1F4B-51E9-70326743E804}"/>
                </a:ext>
              </a:extLst>
            </p:cNvPr>
            <p:cNvGrpSpPr/>
            <p:nvPr/>
          </p:nvGrpSpPr>
          <p:grpSpPr>
            <a:xfrm>
              <a:off x="647515" y="4710994"/>
              <a:ext cx="1986705" cy="1159663"/>
              <a:chOff x="648363" y="3756337"/>
              <a:chExt cx="3102783" cy="1844297"/>
            </a:xfrm>
          </p:grpSpPr>
          <p:sp>
            <p:nvSpPr>
              <p:cNvPr id="96" name="矩形 12">
                <a:extLst>
                  <a:ext uri="{FF2B5EF4-FFF2-40B4-BE49-F238E27FC236}">
                    <a16:creationId xmlns:a16="http://schemas.microsoft.com/office/drawing/2014/main" id="{BE3004A9-5ED4-F222-2EC1-A3A38C1F4FD8}"/>
                  </a:ext>
                </a:extLst>
              </p:cNvPr>
              <p:cNvSpPr/>
              <p:nvPr/>
            </p:nvSpPr>
            <p:spPr>
              <a:xfrm>
                <a:off x="3704302" y="4120693"/>
                <a:ext cx="46844" cy="111558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cxnSp>
            <p:nvCxnSpPr>
              <p:cNvPr id="97" name="直接箭头连接符 447">
                <a:extLst>
                  <a:ext uri="{FF2B5EF4-FFF2-40B4-BE49-F238E27FC236}">
                    <a16:creationId xmlns:a16="http://schemas.microsoft.com/office/drawing/2014/main" id="{24E0A065-8D20-489F-9BBA-2823A68EFBBA}"/>
                  </a:ext>
                </a:extLst>
              </p:cNvPr>
              <p:cNvCxnSpPr>
                <a:cxnSpLocks/>
                <a:stCxn id="98" idx="3"/>
                <a:endCxn id="96" idx="1"/>
              </p:cNvCxnSpPr>
              <p:nvPr/>
            </p:nvCxnSpPr>
            <p:spPr>
              <a:xfrm flipV="1">
                <a:off x="2492660" y="4678484"/>
                <a:ext cx="1211642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8" name="图片 432">
                <a:extLst>
                  <a:ext uri="{FF2B5EF4-FFF2-40B4-BE49-F238E27FC236}">
                    <a16:creationId xmlns:a16="http://schemas.microsoft.com/office/drawing/2014/main" id="{6DCB5F29-066B-2EED-2A9B-1D3ADC2EB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3" r="-1"/>
              <a:stretch/>
            </p:blipFill>
            <p:spPr>
              <a:xfrm>
                <a:off x="648363" y="3756337"/>
                <a:ext cx="1844297" cy="1844297"/>
              </a:xfrm>
              <a:prstGeom prst="rect">
                <a:avLst/>
              </a:prstGeom>
            </p:spPr>
          </p:pic>
        </p:grpSp>
        <p:cxnSp>
          <p:nvCxnSpPr>
            <p:cNvPr id="78" name="直接箭头连接符 59">
              <a:extLst>
                <a:ext uri="{FF2B5EF4-FFF2-40B4-BE49-F238E27FC236}">
                  <a16:creationId xmlns:a16="http://schemas.microsoft.com/office/drawing/2014/main" id="{C7094B04-F184-59C4-6D13-FFB639EF7A8F}"/>
                </a:ext>
              </a:extLst>
            </p:cNvPr>
            <p:cNvCxnSpPr>
              <a:cxnSpLocks/>
              <a:stCxn id="75" idx="3"/>
              <a:endCxn id="86" idx="1"/>
            </p:cNvCxnSpPr>
            <p:nvPr/>
          </p:nvCxnSpPr>
          <p:spPr>
            <a:xfrm>
              <a:off x="2670722" y="4027587"/>
              <a:ext cx="675655" cy="293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矩形 15">
              <a:extLst>
                <a:ext uri="{FF2B5EF4-FFF2-40B4-BE49-F238E27FC236}">
                  <a16:creationId xmlns:a16="http://schemas.microsoft.com/office/drawing/2014/main" id="{9F746189-76DE-6802-916B-0FDB2A824878}"/>
                </a:ext>
              </a:extLst>
            </p:cNvPr>
            <p:cNvSpPr/>
            <p:nvPr/>
          </p:nvSpPr>
          <p:spPr>
            <a:xfrm>
              <a:off x="3707388" y="4539762"/>
              <a:ext cx="165326" cy="43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80" name="矩形 14">
              <a:extLst>
                <a:ext uri="{FF2B5EF4-FFF2-40B4-BE49-F238E27FC236}">
                  <a16:creationId xmlns:a16="http://schemas.microsoft.com/office/drawing/2014/main" id="{EB6D8EC5-C002-D644-DF45-B0BD13548350}"/>
                </a:ext>
              </a:extLst>
            </p:cNvPr>
            <p:cNvSpPr/>
            <p:nvPr/>
          </p:nvSpPr>
          <p:spPr>
            <a:xfrm>
              <a:off x="3416254" y="5073783"/>
              <a:ext cx="29994" cy="43408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81" name="流程图: 或者 186">
              <a:extLst>
                <a:ext uri="{FF2B5EF4-FFF2-40B4-BE49-F238E27FC236}">
                  <a16:creationId xmlns:a16="http://schemas.microsoft.com/office/drawing/2014/main" id="{6DA3EE51-ADD5-BDB8-4A44-BC1AE3857344}"/>
                </a:ext>
              </a:extLst>
            </p:cNvPr>
            <p:cNvSpPr/>
            <p:nvPr/>
          </p:nvSpPr>
          <p:spPr>
            <a:xfrm rot="2496542">
              <a:off x="3354852" y="4687909"/>
              <a:ext cx="146479" cy="13779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cxnSp>
          <p:nvCxnSpPr>
            <p:cNvPr id="82" name="直接箭头连接符 447">
              <a:extLst>
                <a:ext uri="{FF2B5EF4-FFF2-40B4-BE49-F238E27FC236}">
                  <a16:creationId xmlns:a16="http://schemas.microsoft.com/office/drawing/2014/main" id="{33E03F13-0555-78F8-95EC-10FE7AEEF77C}"/>
                </a:ext>
              </a:extLst>
            </p:cNvPr>
            <p:cNvCxnSpPr>
              <a:cxnSpLocks/>
              <a:stCxn id="96" idx="3"/>
              <a:endCxn id="80" idx="1"/>
            </p:cNvCxnSpPr>
            <p:nvPr/>
          </p:nvCxnSpPr>
          <p:spPr>
            <a:xfrm>
              <a:off x="2634220" y="5290826"/>
              <a:ext cx="782034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447">
              <a:extLst>
                <a:ext uri="{FF2B5EF4-FFF2-40B4-BE49-F238E27FC236}">
                  <a16:creationId xmlns:a16="http://schemas.microsoft.com/office/drawing/2014/main" id="{CE44C3D6-1EAB-15B7-DB84-98E04B193815}"/>
                </a:ext>
              </a:extLst>
            </p:cNvPr>
            <p:cNvCxnSpPr>
              <a:cxnSpLocks/>
              <a:stCxn id="80" idx="0"/>
              <a:endCxn id="81" idx="5"/>
            </p:cNvCxnSpPr>
            <p:nvPr/>
          </p:nvCxnSpPr>
          <p:spPr>
            <a:xfrm flipV="1">
              <a:off x="3431251" y="4827000"/>
              <a:ext cx="2620" cy="246784"/>
            </a:xfrm>
            <a:prstGeom prst="straightConnector1">
              <a:avLst/>
            </a:prstGeom>
            <a:ln w="15875">
              <a:solidFill>
                <a:srgbClr val="558ED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447">
              <a:extLst>
                <a:ext uri="{FF2B5EF4-FFF2-40B4-BE49-F238E27FC236}">
                  <a16:creationId xmlns:a16="http://schemas.microsoft.com/office/drawing/2014/main" id="{8DD0C9C7-C96C-0C68-2149-1DB3F6D6ECCB}"/>
                </a:ext>
              </a:extLst>
            </p:cNvPr>
            <p:cNvCxnSpPr>
              <a:cxnSpLocks/>
              <a:stCxn id="86" idx="2"/>
              <a:endCxn id="81" idx="1"/>
            </p:cNvCxnSpPr>
            <p:nvPr/>
          </p:nvCxnSpPr>
          <p:spPr>
            <a:xfrm flipH="1">
              <a:off x="3422312" y="4247565"/>
              <a:ext cx="6728" cy="439043"/>
            </a:xfrm>
            <a:prstGeom prst="straightConnector1">
              <a:avLst/>
            </a:prstGeom>
            <a:ln w="15875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447">
              <a:extLst>
                <a:ext uri="{FF2B5EF4-FFF2-40B4-BE49-F238E27FC236}">
                  <a16:creationId xmlns:a16="http://schemas.microsoft.com/office/drawing/2014/main" id="{FF76032A-129D-4285-818A-2548711355CA}"/>
                </a:ext>
              </a:extLst>
            </p:cNvPr>
            <p:cNvCxnSpPr>
              <a:cxnSpLocks/>
              <a:stCxn id="81" idx="7"/>
              <a:endCxn id="79" idx="1"/>
            </p:cNvCxnSpPr>
            <p:nvPr/>
          </p:nvCxnSpPr>
          <p:spPr>
            <a:xfrm>
              <a:off x="3499755" y="4754151"/>
              <a:ext cx="207632" cy="2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矩形 15">
              <a:extLst>
                <a:ext uri="{FF2B5EF4-FFF2-40B4-BE49-F238E27FC236}">
                  <a16:creationId xmlns:a16="http://schemas.microsoft.com/office/drawing/2014/main" id="{58CFBB2E-6371-8139-461F-6E468744058C}"/>
                </a:ext>
              </a:extLst>
            </p:cNvPr>
            <p:cNvSpPr/>
            <p:nvPr/>
          </p:nvSpPr>
          <p:spPr>
            <a:xfrm>
              <a:off x="3346377" y="3813481"/>
              <a:ext cx="165326" cy="43408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A4EFB238-3A24-2C04-78FA-AFED8AAD1262}"/>
                </a:ext>
              </a:extLst>
            </p:cNvPr>
            <p:cNvSpPr/>
            <p:nvPr/>
          </p:nvSpPr>
          <p:spPr>
            <a:xfrm>
              <a:off x="2883998" y="4167954"/>
              <a:ext cx="118090" cy="70145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/>
            </a:p>
          </p:txBody>
        </p:sp>
        <p:sp>
          <p:nvSpPr>
            <p:cNvPr id="88" name="流程图: 或者 186">
              <a:extLst>
                <a:ext uri="{FF2B5EF4-FFF2-40B4-BE49-F238E27FC236}">
                  <a16:creationId xmlns:a16="http://schemas.microsoft.com/office/drawing/2014/main" id="{2021FA7C-099B-9761-86D6-99E4FC5D5193}"/>
                </a:ext>
              </a:extLst>
            </p:cNvPr>
            <p:cNvSpPr/>
            <p:nvPr/>
          </p:nvSpPr>
          <p:spPr>
            <a:xfrm rot="2496542">
              <a:off x="2544545" y="4450342"/>
              <a:ext cx="146479" cy="13779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81" dirty="0"/>
            </a:p>
          </p:txBody>
        </p:sp>
        <p:cxnSp>
          <p:nvCxnSpPr>
            <p:cNvPr id="89" name="直接箭头连接符 447">
              <a:extLst>
                <a:ext uri="{FF2B5EF4-FFF2-40B4-BE49-F238E27FC236}">
                  <a16:creationId xmlns:a16="http://schemas.microsoft.com/office/drawing/2014/main" id="{0CF57770-989F-3B75-5F0C-74028D86791B}"/>
                </a:ext>
              </a:extLst>
            </p:cNvPr>
            <p:cNvCxnSpPr>
              <a:cxnSpLocks/>
              <a:stCxn id="75" idx="2"/>
              <a:endCxn id="88" idx="1"/>
            </p:cNvCxnSpPr>
            <p:nvPr/>
          </p:nvCxnSpPr>
          <p:spPr>
            <a:xfrm>
              <a:off x="2611677" y="4378316"/>
              <a:ext cx="327" cy="70724"/>
            </a:xfrm>
            <a:prstGeom prst="straightConnector1">
              <a:avLst/>
            </a:prstGeom>
            <a:ln w="15875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447">
              <a:extLst>
                <a:ext uri="{FF2B5EF4-FFF2-40B4-BE49-F238E27FC236}">
                  <a16:creationId xmlns:a16="http://schemas.microsoft.com/office/drawing/2014/main" id="{1B40CEFB-9021-6DE3-DDCC-D627E253C0D8}"/>
                </a:ext>
              </a:extLst>
            </p:cNvPr>
            <p:cNvCxnSpPr>
              <a:cxnSpLocks/>
              <a:stCxn id="96" idx="0"/>
              <a:endCxn id="88" idx="5"/>
            </p:cNvCxnSpPr>
            <p:nvPr/>
          </p:nvCxnSpPr>
          <p:spPr>
            <a:xfrm flipV="1">
              <a:off x="2619223" y="4589432"/>
              <a:ext cx="4341" cy="350664"/>
            </a:xfrm>
            <a:prstGeom prst="straightConnector1">
              <a:avLst/>
            </a:prstGeom>
            <a:ln w="15875">
              <a:solidFill>
                <a:srgbClr val="558ED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447">
              <a:extLst>
                <a:ext uri="{FF2B5EF4-FFF2-40B4-BE49-F238E27FC236}">
                  <a16:creationId xmlns:a16="http://schemas.microsoft.com/office/drawing/2014/main" id="{0F8EF510-BDA0-00C6-6FD4-B05974DE386A}"/>
                </a:ext>
              </a:extLst>
            </p:cNvPr>
            <p:cNvCxnSpPr>
              <a:cxnSpLocks/>
              <a:stCxn id="88" idx="7"/>
              <a:endCxn id="87" idx="1"/>
            </p:cNvCxnSpPr>
            <p:nvPr/>
          </p:nvCxnSpPr>
          <p:spPr>
            <a:xfrm>
              <a:off x="2689448" y="4516583"/>
              <a:ext cx="194550" cy="210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68E7AEE-4304-A04B-8C88-9E54A8183C74}"/>
                </a:ext>
              </a:extLst>
            </p:cNvPr>
            <p:cNvSpPr txBox="1"/>
            <p:nvPr/>
          </p:nvSpPr>
          <p:spPr>
            <a:xfrm>
              <a:off x="734489" y="2984087"/>
              <a:ext cx="4302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Metal-conscious neighborhood-embedding (NE)</a:t>
              </a:r>
              <a:endPara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0FD7FE0-BC89-6397-2850-9B7F2D90C283}"/>
                    </a:ext>
                  </a:extLst>
                </p:cNvPr>
                <p:cNvSpPr txBox="1"/>
                <p:nvPr/>
              </p:nvSpPr>
              <p:spPr>
                <a:xfrm>
                  <a:off x="2870915" y="4365318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A47F16FF-22C2-9DAC-7D1B-647BEE249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915" y="4365318"/>
                  <a:ext cx="623518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02AEE35A-B10E-5701-BC1B-C2AAF31C4050}"/>
                    </a:ext>
                  </a:extLst>
                </p:cNvPr>
                <p:cNvSpPr txBox="1"/>
                <p:nvPr/>
              </p:nvSpPr>
              <p:spPr>
                <a:xfrm>
                  <a:off x="3752560" y="4649569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3" name="文本框 382">
                  <a:extLst>
                    <a:ext uri="{FF2B5EF4-FFF2-40B4-BE49-F238E27FC236}">
                      <a16:creationId xmlns:a16="http://schemas.microsoft.com/office/drawing/2014/main" id="{83D061ED-DD17-3611-DFBC-AC6A4C93C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560" y="4649569"/>
                  <a:ext cx="623518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BA920D1F-72DD-FDBB-B277-74AB08E1F1C2}"/>
                    </a:ext>
                  </a:extLst>
                </p:cNvPr>
                <p:cNvSpPr txBox="1"/>
                <p:nvPr/>
              </p:nvSpPr>
              <p:spPr>
                <a:xfrm>
                  <a:off x="4630574" y="4798935"/>
                  <a:ext cx="6235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𝑁𝐸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4" name="文本框 383">
                  <a:extLst>
                    <a:ext uri="{FF2B5EF4-FFF2-40B4-BE49-F238E27FC236}">
                      <a16:creationId xmlns:a16="http://schemas.microsoft.com/office/drawing/2014/main" id="{8CC8317F-F61A-656A-AACE-86E77190B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0574" y="4798935"/>
                  <a:ext cx="623518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DAB59A20-D378-3D7F-19BA-5598A5E63CC5}"/>
                  </a:ext>
                </a:extLst>
              </p:cNvPr>
              <p:cNvSpPr/>
              <p:nvPr/>
            </p:nvSpPr>
            <p:spPr>
              <a:xfrm>
                <a:off x="6403318" y="1396634"/>
                <a:ext cx="3711223" cy="17572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𝑺𝑳𝑷</m:t>
                      </m:r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𝑳𝑵</m:t>
                          </m:r>
                          <m:d>
                            <m:dPr>
                              <m:ctrlP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𝑪𝒐𝒏𝒄𝒂𝒕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  <m:r>
                                    <a:rPr lang="en-US" altLang="zh-CN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CN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𝑴𝑳𝑷</m:t>
                      </m:r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𝑳𝑵</m:t>
                          </m:r>
                          <m:d>
                            <m:dPr>
                              <m:ctrlP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𝑪𝒐𝒏𝒄𝒂𝒕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  <m:r>
                                    <a:rPr lang="en-US" altLang="zh-CN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DAB59A20-D378-3D7F-19BA-5598A5E6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18" y="1396634"/>
                <a:ext cx="3711223" cy="175724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34FBD6F9-E3BB-0FED-C57B-A531779445B3}"/>
              </a:ext>
            </a:extLst>
          </p:cNvPr>
          <p:cNvCxnSpPr>
            <a:cxnSpLocks/>
            <a:stCxn id="7" idx="3"/>
            <a:endCxn id="115" idx="1"/>
          </p:cNvCxnSpPr>
          <p:nvPr/>
        </p:nvCxnSpPr>
        <p:spPr>
          <a:xfrm>
            <a:off x="4962526" y="2275258"/>
            <a:ext cx="1440792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88546E8-FF6C-7549-C8A8-5FBBA8BFBFBC}"/>
              </a:ext>
            </a:extLst>
          </p:cNvPr>
          <p:cNvCxnSpPr>
            <a:cxnSpLocks/>
            <a:stCxn id="6" idx="3"/>
            <a:endCxn id="115" idx="1"/>
          </p:cNvCxnSpPr>
          <p:nvPr/>
        </p:nvCxnSpPr>
        <p:spPr>
          <a:xfrm flipV="1">
            <a:off x="4962526" y="2275258"/>
            <a:ext cx="1440792" cy="264479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56">
            <a:extLst>
              <a:ext uri="{FF2B5EF4-FFF2-40B4-BE49-F238E27FC236}">
                <a16:creationId xmlns:a16="http://schemas.microsoft.com/office/drawing/2014/main" id="{A366B1E8-5921-7790-DA74-0440F819C2DE}"/>
              </a:ext>
            </a:extLst>
          </p:cNvPr>
          <p:cNvCxnSpPr>
            <a:cxnSpLocks/>
          </p:cNvCxnSpPr>
          <p:nvPr/>
        </p:nvCxnSpPr>
        <p:spPr>
          <a:xfrm>
            <a:off x="8235706" y="3261661"/>
            <a:ext cx="0" cy="510517"/>
          </a:xfrm>
          <a:prstGeom prst="straightConnector1">
            <a:avLst/>
          </a:prstGeom>
          <a:ln w="101600">
            <a:solidFill>
              <a:srgbClr val="BFBFBF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20EDA-414E-62D4-D669-08838C26FC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9FD46C-1BD8-A99A-F2D0-D643B07E8E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8C3868-1141-7C35-025A-B97173DA0B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9DB705E-EC3E-F4B3-0B2A-D1E622F91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inpainting results (Cadaver dataset: 4000projections = 3600Training + 400Validation)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131DE3-B38E-1273-8D4B-961F7DF49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8945"/>
              </p:ext>
            </p:extLst>
          </p:nvPr>
        </p:nvGraphicFramePr>
        <p:xfrm>
          <a:off x="1622917" y="1511789"/>
          <a:ext cx="8946166" cy="454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286">
                  <a:extLst>
                    <a:ext uri="{9D8B030D-6E8A-4147-A177-3AD203B41FA5}">
                      <a16:colId xmlns:a16="http://schemas.microsoft.com/office/drawing/2014/main" val="2404989941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4163114915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807616761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513175723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1633995625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1290094419"/>
                    </a:ext>
                  </a:extLst>
                </a:gridCol>
                <a:gridCol w="1244480">
                  <a:extLst>
                    <a:ext uri="{9D8B030D-6E8A-4147-A177-3AD203B41FA5}">
                      <a16:colId xmlns:a16="http://schemas.microsoft.com/office/drawing/2014/main" val="2935453978"/>
                    </a:ext>
                  </a:extLst>
                </a:gridCol>
              </a:tblGrid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Reconstruction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40875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(HU)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507905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Interpolation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0.099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42.082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0.984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20.759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37.426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0.949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101412322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0.085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44.196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0.987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15.784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40.633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0.965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3415191483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Gated MPN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0.080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44.469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0.988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15.380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41.037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0.966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409251258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-CNN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0.254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35.605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0.974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31.243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34.539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0.903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281219530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Swin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0.080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44.471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0.987</a:t>
                      </a:r>
                      <a:endParaRPr lang="zh-CN" altLang="en-US" sz="1600" b="0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14.615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41.381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0.969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446157058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0.074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45.153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0.988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13.928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41.721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0.971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284900137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 W16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0.069</a:t>
                      </a: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45.471</a:t>
                      </a:r>
                      <a:endParaRPr lang="zh-CN" altLang="en-US" sz="1600" b="1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0.988</a:t>
                      </a:r>
                      <a:endParaRPr lang="zh-CN" altLang="en-US" sz="1600" b="1" u="none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124" marR="86124" marT="43063" marB="43063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13.755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41.841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u="none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0.972</a:t>
                      </a:r>
                    </a:p>
                  </a:txBody>
                  <a:tcPr marL="86124" marR="86124" marT="43063" marB="43063" anchor="ctr"/>
                </a:tc>
                <a:extLst>
                  <a:ext uri="{0D108BD9-81ED-4DB2-BD59-A6C34878D82A}">
                    <a16:rowId xmlns:a16="http://schemas.microsoft.com/office/drawing/2014/main" val="169121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6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98E70B-8354-FDD0-85C5-BFD34D0A38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0288D0-0494-0F7C-19A2-CCEBA23D02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CD09A1-C3AD-6F45-8C24-8BE5C4DBAC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966F9B81-5411-73F7-4172-B57279264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20" y="1413256"/>
            <a:ext cx="6130088" cy="4196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7FCB0E4-5F3B-6CFF-A68A-9D2D5B289B8F}"/>
              </a:ext>
            </a:extLst>
          </p:cNvPr>
          <p:cNvGrpSpPr/>
          <p:nvPr/>
        </p:nvGrpSpPr>
        <p:grpSpPr>
          <a:xfrm>
            <a:off x="6963654" y="1939062"/>
            <a:ext cx="1011034" cy="1011034"/>
            <a:chOff x="1253204" y="1971679"/>
            <a:chExt cx="2914645" cy="2914646"/>
          </a:xfrm>
        </p:grpSpPr>
        <p:sp>
          <p:nvSpPr>
            <p:cNvPr id="8" name="任意多边形 62">
              <a:extLst>
                <a:ext uri="{FF2B5EF4-FFF2-40B4-BE49-F238E27FC236}">
                  <a16:creationId xmlns:a16="http://schemas.microsoft.com/office/drawing/2014/main" id="{0265DB30-7478-AE52-AA69-C12A3D831A44}"/>
                </a:ext>
              </a:extLst>
            </p:cNvPr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solidFill>
              <a:srgbClr val="16A2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61">
              <a:extLst>
                <a:ext uri="{FF2B5EF4-FFF2-40B4-BE49-F238E27FC236}">
                  <a16:creationId xmlns:a16="http://schemas.microsoft.com/office/drawing/2014/main" id="{986FDDF3-2907-6169-F255-E948A43EBFBA}"/>
                </a:ext>
              </a:extLst>
            </p:cNvPr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rgbClr val="F168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AutoShape 51">
            <a:extLst>
              <a:ext uri="{FF2B5EF4-FFF2-40B4-BE49-F238E27FC236}">
                <a16:creationId xmlns:a16="http://schemas.microsoft.com/office/drawing/2014/main" id="{DD86666E-482B-5E32-0050-BB6F3F93FB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8634" y="3755834"/>
            <a:ext cx="2281074" cy="553998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736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solidFill>
                <a:srgbClr val="073672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9BBF18-ABE5-3D96-F9A3-94A2B8E22947}"/>
              </a:ext>
            </a:extLst>
          </p:cNvPr>
          <p:cNvSpPr/>
          <p:nvPr/>
        </p:nvSpPr>
        <p:spPr>
          <a:xfrm>
            <a:off x="7176617" y="225633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rgbClr val="16A2A2"/>
                </a:solidFill>
                <a:cs typeface="+mn-ea"/>
                <a:sym typeface="+mn-lt"/>
              </a:rPr>
              <a:t>0</a:t>
            </a:r>
            <a:r>
              <a:rPr lang="en-US" altLang="zh-CN" sz="3600" b="1" dirty="0">
                <a:solidFill>
                  <a:srgbClr val="F16802"/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6BAFC8-710D-AF90-375B-5AE20C8FBE2B}"/>
              </a:ext>
            </a:extLst>
          </p:cNvPr>
          <p:cNvSpPr/>
          <p:nvPr/>
        </p:nvSpPr>
        <p:spPr>
          <a:xfrm>
            <a:off x="7267735" y="211796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rgbClr val="F16802"/>
                </a:solidFill>
                <a:cs typeface="+mn-ea"/>
                <a:sym typeface="+mn-lt"/>
              </a:rPr>
              <a:t>Part</a:t>
            </a:r>
            <a:endParaRPr lang="zh-CN" altLang="en-US" sz="11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F18B8A-17E8-F686-E668-077F08D4E262}"/>
              </a:ext>
            </a:extLst>
          </p:cNvPr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44F7BF1-C851-F71A-12A0-83C999226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59F089E-328C-7942-152D-490B096E0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C721635-487B-FD33-8A56-CC0C06B8C9BC}"/>
              </a:ext>
            </a:extLst>
          </p:cNvPr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3602FF0-C9DC-4AA7-B66D-8AADCDEE4C0D}"/>
              </a:ext>
            </a:extLst>
          </p:cNvPr>
          <p:cNvGrpSpPr/>
          <p:nvPr/>
        </p:nvGrpSpPr>
        <p:grpSpPr>
          <a:xfrm>
            <a:off x="5839656" y="2787352"/>
            <a:ext cx="3259030" cy="586564"/>
            <a:chOff x="7232135" y="5964585"/>
            <a:chExt cx="4963932" cy="89341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EEC21B-FCF3-0080-3761-FA2C0FBB0477}"/>
                </a:ext>
              </a:extLst>
            </p:cNvPr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CEE8D290-33ED-C5FB-6F17-544DCC88E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3DFDCB63-A8A4-9232-0CDA-9CDA4E54F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051989E9-9129-6294-4C18-C2FCFA7DE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D4DE257-20FC-D312-D114-2A9C6F3C8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912E6BF-19DC-AED5-EFB9-AD240D3DE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35A5F0EE-09E8-D3A3-B032-FD7475B79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643EDBCD-8340-A1E9-59F0-769F3D3D7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ADF6C6B2-B433-AB62-D1B8-EB6C9668E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25">
              <a:extLst>
                <a:ext uri="{FF2B5EF4-FFF2-40B4-BE49-F238E27FC236}">
                  <a16:creationId xmlns:a16="http://schemas.microsoft.com/office/drawing/2014/main" id="{76A9CD97-4A09-1597-D709-69B175525D24}"/>
                </a:ext>
              </a:extLst>
            </p:cNvPr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93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ED23D2-4A65-6FC0-5775-17952203379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124A7A-DA31-3F57-46F0-93433BE63B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909E9E-8566-1D69-5D37-1DC5E47715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7006448-AF4F-0089-5CF4-0FC37E28F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20" y="1413256"/>
            <a:ext cx="6130088" cy="4196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EE9BEA5-FF10-39BB-3F3C-8FA3E1D6A41D}"/>
              </a:ext>
            </a:extLst>
          </p:cNvPr>
          <p:cNvGrpSpPr/>
          <p:nvPr/>
        </p:nvGrpSpPr>
        <p:grpSpPr>
          <a:xfrm>
            <a:off x="6963654" y="1939062"/>
            <a:ext cx="1011034" cy="1011034"/>
            <a:chOff x="1253204" y="1971679"/>
            <a:chExt cx="2914645" cy="2914646"/>
          </a:xfrm>
        </p:grpSpPr>
        <p:sp>
          <p:nvSpPr>
            <p:cNvPr id="8" name="任意多边形 62">
              <a:extLst>
                <a:ext uri="{FF2B5EF4-FFF2-40B4-BE49-F238E27FC236}">
                  <a16:creationId xmlns:a16="http://schemas.microsoft.com/office/drawing/2014/main" id="{1420DE1E-AD54-3386-73BE-2F5098E06383}"/>
                </a:ext>
              </a:extLst>
            </p:cNvPr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solidFill>
              <a:srgbClr val="16A2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61">
              <a:extLst>
                <a:ext uri="{FF2B5EF4-FFF2-40B4-BE49-F238E27FC236}">
                  <a16:creationId xmlns:a16="http://schemas.microsoft.com/office/drawing/2014/main" id="{3A732AE5-84C7-E0AB-92F5-6F0562E5A497}"/>
                </a:ext>
              </a:extLst>
            </p:cNvPr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rgbClr val="F168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AutoShape 51">
            <a:extLst>
              <a:ext uri="{FF2B5EF4-FFF2-40B4-BE49-F238E27FC236}">
                <a16:creationId xmlns:a16="http://schemas.microsoft.com/office/drawing/2014/main" id="{5695707E-789D-3010-D924-D241070FF9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71301" y="3672638"/>
            <a:ext cx="1995739" cy="720390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608965">
              <a:lnSpc>
                <a:spcPct val="130000"/>
              </a:lnSpc>
              <a:defRPr/>
            </a:pPr>
            <a:r>
              <a:rPr lang="de-DE" altLang="zh-CN" sz="40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4000" dirty="0">
              <a:solidFill>
                <a:srgbClr val="0038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1AA591-E232-3F8E-84F4-5C170A000A2E}"/>
              </a:ext>
            </a:extLst>
          </p:cNvPr>
          <p:cNvSpPr/>
          <p:nvPr/>
        </p:nvSpPr>
        <p:spPr>
          <a:xfrm>
            <a:off x="7176617" y="225633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rgbClr val="16A2A2"/>
                </a:solidFill>
                <a:cs typeface="+mn-ea"/>
                <a:sym typeface="+mn-lt"/>
              </a:rPr>
              <a:t>0</a:t>
            </a:r>
            <a:r>
              <a:rPr lang="en-US" altLang="zh-CN" sz="3600" b="1" dirty="0">
                <a:solidFill>
                  <a:srgbClr val="F16802"/>
                </a:solidFill>
                <a:cs typeface="+mn-ea"/>
                <a:sym typeface="+mn-lt"/>
              </a:rPr>
              <a:t>5</a:t>
            </a:r>
            <a:endParaRPr lang="zh-CN" altLang="en-US" sz="36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C1EA65-D402-30AB-E50C-536FB84892B1}"/>
              </a:ext>
            </a:extLst>
          </p:cNvPr>
          <p:cNvSpPr/>
          <p:nvPr/>
        </p:nvSpPr>
        <p:spPr>
          <a:xfrm>
            <a:off x="7267735" y="211796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rgbClr val="F16802"/>
                </a:solidFill>
                <a:cs typeface="+mn-ea"/>
                <a:sym typeface="+mn-lt"/>
              </a:rPr>
              <a:t>Part</a:t>
            </a:r>
            <a:endParaRPr lang="zh-CN" altLang="en-US" sz="11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00C9CB-E02B-CAC2-DED7-963A45AAC1D1}"/>
              </a:ext>
            </a:extLst>
          </p:cNvPr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1977FAD-5212-F1BE-1C17-47D50DDEE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579A3E-4B0A-ED98-2A00-59A72DF32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BE57D55-02B9-8AF6-68CC-C2C56C7C3913}"/>
              </a:ext>
            </a:extLst>
          </p:cNvPr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B31CC92-6954-D2C5-5A38-778F9884319C}"/>
              </a:ext>
            </a:extLst>
          </p:cNvPr>
          <p:cNvGrpSpPr/>
          <p:nvPr/>
        </p:nvGrpSpPr>
        <p:grpSpPr>
          <a:xfrm>
            <a:off x="5839656" y="2787352"/>
            <a:ext cx="3259030" cy="586564"/>
            <a:chOff x="7232135" y="5964585"/>
            <a:chExt cx="4963932" cy="89341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18BE4EA-DABA-C016-2E4C-F598906C8570}"/>
                </a:ext>
              </a:extLst>
            </p:cNvPr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75442B7-7DC2-D622-8B71-CC7B5D9F9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ED280C88-841A-643A-8769-2B230C619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047F81F5-FC6B-E247-E8FA-E7D40724B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650FC68B-6287-2C64-46EA-4274F2A4D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3A4EE1FF-BE9A-E7C3-5FF5-6FEA622B7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ED80FD14-08D9-0E62-BF32-91748F310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433FD977-3ACD-C569-A381-77AF4A175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CF5A0A85-54B5-96A1-2B18-5A4CD23B6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25">
              <a:extLst>
                <a:ext uri="{FF2B5EF4-FFF2-40B4-BE49-F238E27FC236}">
                  <a16:creationId xmlns:a16="http://schemas.microsoft.com/office/drawing/2014/main" id="{B12F6765-F6CC-08E8-7E58-0103DA93D5D9}"/>
                </a:ext>
              </a:extLst>
            </p:cNvPr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155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2D3CB7-4FCB-6E73-982B-DABDF22804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0F0431-2D98-6588-40EE-C955D360B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FF8A54-A608-E0A6-7A43-F01813A6E1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31107A6-2DC9-0568-0DD7-C62C6864E6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C077923-E832-D323-5FCF-4502819A0A09}"/>
              </a:ext>
            </a:extLst>
          </p:cNvPr>
          <p:cNvSpPr txBox="1"/>
          <p:nvPr/>
        </p:nvSpPr>
        <p:spPr>
          <a:xfrm>
            <a:off x="484636" y="1256389"/>
            <a:ext cx="11222727" cy="738664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Interpolation: 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algorithm (speed and simplicity)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assumption (no global information)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3798D17-F58A-3B2C-F05D-9BF06990088D}"/>
              </a:ext>
            </a:extLst>
          </p:cNvPr>
          <p:cNvSpPr txBox="1"/>
          <p:nvPr/>
        </p:nvSpPr>
        <p:spPr>
          <a:xfrm>
            <a:off x="484634" y="1964898"/>
            <a:ext cx="11222727" cy="738664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Mask Pyramid Network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MPN</a:t>
            </a:r>
            <a:r>
              <a:rPr lang="en-US" altLang="zh-CN" sz="1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effectively handle complex metal implants (MPN)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receptive field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C8C2095-B0E9-5AF6-078D-F8EB2E0D06F2}"/>
              </a:ext>
            </a:extLst>
          </p:cNvPr>
          <p:cNvSpPr txBox="1"/>
          <p:nvPr/>
        </p:nvSpPr>
        <p:spPr>
          <a:xfrm>
            <a:off x="484634" y="2643252"/>
            <a:ext cx="11222727" cy="984885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convolutions MPN: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effectively handle complex metal implants (MPN)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information extraction within convolutional receptive field (gating mechanism)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receptive field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115A38B6-0ADA-AE5C-9161-00BCE3AF0846}"/>
              </a:ext>
            </a:extLst>
          </p:cNvPr>
          <p:cNvSpPr txBox="1"/>
          <p:nvPr/>
        </p:nvSpPr>
        <p:spPr>
          <a:xfrm>
            <a:off x="484632" y="3556456"/>
            <a:ext cx="11222727" cy="738664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-CNN: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receptive field (self-attention approach)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conducive to regression tasks (larger patch size)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600A268-46AB-7B2F-3E80-FEC83D301514}"/>
              </a:ext>
            </a:extLst>
          </p:cNvPr>
          <p:cNvSpPr txBox="1"/>
          <p:nvPr/>
        </p:nvSpPr>
        <p:spPr>
          <a:xfrm>
            <a:off x="484632" y="4229630"/>
            <a:ext cx="11222727" cy="984885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-CNN:</a:t>
            </a:r>
          </a:p>
          <a:p>
            <a:pPr marL="838190" lvl="1" indent="-38099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information (hierarchical structure, image split and merge)</a:t>
            </a:r>
          </a:p>
          <a:p>
            <a:pPr marL="838190" lvl="1" indent="-38099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sequence, suitable for high-resolution downstream tasks (self-attention within each window, smaller patch size)</a:t>
            </a:r>
          </a:p>
          <a:p>
            <a:pPr marL="838190" lvl="1" indent="-38099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region connections (shifted window self-attention)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6BDF499-B294-2FE1-C6B4-0A58939EE44A}"/>
              </a:ext>
            </a:extLst>
          </p:cNvPr>
          <p:cNvSpPr txBox="1"/>
          <p:nvPr/>
        </p:nvSpPr>
        <p:spPr>
          <a:xfrm>
            <a:off x="484632" y="5109180"/>
            <a:ext cx="11222727" cy="738664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Metal-conscious self-embedding method (SE):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 priori metal information, such as metal location, shape and size</a:t>
            </a:r>
          </a:p>
          <a:p>
            <a:pPr marL="742950" lvl="1" indent="-285750">
              <a:buFont typeface="Times New Roman" panose="02020603050405020304" pitchFamily="18" charset="0"/>
              <a:buChar char="˗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connection between the metal region and the tissue region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4C66E08-C57A-3FEB-AD94-773A94AB5796}"/>
              </a:ext>
            </a:extLst>
          </p:cNvPr>
          <p:cNvSpPr txBox="1"/>
          <p:nvPr/>
        </p:nvSpPr>
        <p:spPr>
          <a:xfrm>
            <a:off x="484632" y="5797044"/>
            <a:ext cx="11222727" cy="738664"/>
          </a:xfrm>
          <a:prstGeom prst="rect">
            <a:avLst/>
          </a:prstGeom>
          <a:noFill/>
          <a:ln w="15875">
            <a:noFill/>
          </a:ln>
        </p:spPr>
        <p:txBody>
          <a:bodyPr wrap="square" numCol="1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Metal-conscious neighborhood-embedding method (NE):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Reinforcing the connection between the metal and tissue regions</a:t>
            </a:r>
          </a:p>
          <a:p>
            <a:pPr marL="742950" lvl="1" indent="-285750">
              <a:buFont typeface="Times New Roman" panose="02020603050405020304" pitchFamily="18" charset="0"/>
              <a:buChar char="+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Reasonably generated content (window design)</a:t>
            </a:r>
          </a:p>
        </p:txBody>
      </p:sp>
    </p:spTree>
    <p:extLst>
      <p:ext uri="{BB962C8B-B14F-4D97-AF65-F5344CB8AC3E}">
        <p14:creationId xmlns:p14="http://schemas.microsoft.com/office/powerpoint/2010/main" val="174740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817A07-6519-DD1B-2480-B2F93FA57D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B2486-D05E-6FF0-6D50-2177A26045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F6A604-4EDF-508C-042E-338787B3F6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C709B09-ECEC-9BCB-03C4-42CBD01917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de-DE" altLang="zh-CN" sz="18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de-DE" altLang="zh-CN" sz="1800" b="1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- Using dynamic window instead of fixed window</a:t>
            </a:r>
            <a:endParaRPr lang="zh-CN" altLang="en-US" sz="1800" dirty="0">
              <a:solidFill>
                <a:srgbClr val="0038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081CAB57-68EF-8BD2-4A42-A4DED7E6E831}"/>
                  </a:ext>
                </a:extLst>
              </p:cNvPr>
              <p:cNvSpPr txBox="1"/>
              <p:nvPr/>
            </p:nvSpPr>
            <p:spPr>
              <a:xfrm>
                <a:off x="2930072" y="4822385"/>
                <a:ext cx="6535270" cy="106670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numCol="1">
                <a:spAutoFit/>
              </a:bodyPr>
              <a:lstStyle/>
              <a:p>
                <a:pPr algn="just"/>
                <a:r>
                  <a:rPr lang="de-DE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dirty="0">
                          <a:latin typeface="Cambria Math" panose="02040503050406030204" pitchFamily="18" charset="0"/>
                        </a:rPr>
                        <m:t>dynamic</m:t>
                      </m:r>
                      <m:r>
                        <m:rPr>
                          <m:nor/>
                        </m:rPr>
                        <a:rPr lang="en-US" altLang="zh-CN" sz="16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600" dirty="0">
                          <a:latin typeface="Cambria Math" panose="02040503050406030204" pitchFamily="18" charset="0"/>
                        </a:rPr>
                        <m:t>window</m:t>
                      </m:r>
                      <m:r>
                        <a:rPr lang="en-US" altLang="zh-CN" sz="16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metal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region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whole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region</m:t>
                          </m:r>
                        </m:den>
                      </m:f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%−60%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600" dirty="0">
                  <a:latin typeface="Cambria Math" panose="02040503050406030204" pitchFamily="18" charset="0"/>
                </a:endParaRPr>
              </a:p>
              <a:p>
                <a:pPr algn="just"/>
                <a:endParaRPr lang="en-US" sz="14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081CAB57-68EF-8BD2-4A42-A4DED7E6E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72" y="4822385"/>
                <a:ext cx="6535270" cy="1066702"/>
              </a:xfrm>
              <a:prstGeom prst="rect">
                <a:avLst/>
              </a:prstGeom>
              <a:blipFill>
                <a:blip r:embed="rId2"/>
                <a:stretch>
                  <a:fillRect l="-465" t="-1124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39497B-0230-C544-5E85-5D9D874E9B2A}"/>
              </a:ext>
            </a:extLst>
          </p:cNvPr>
          <p:cNvGrpSpPr/>
          <p:nvPr/>
        </p:nvGrpSpPr>
        <p:grpSpPr>
          <a:xfrm>
            <a:off x="528001" y="1587874"/>
            <a:ext cx="6591301" cy="2880000"/>
            <a:chOff x="528001" y="1587874"/>
            <a:chExt cx="6591301" cy="2880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C773A04-5945-D071-3C22-DACE288C8887}"/>
                </a:ext>
              </a:extLst>
            </p:cNvPr>
            <p:cNvGrpSpPr/>
            <p:nvPr/>
          </p:nvGrpSpPr>
          <p:grpSpPr>
            <a:xfrm>
              <a:off x="2278877" y="1587874"/>
              <a:ext cx="2880000" cy="2880000"/>
              <a:chOff x="4436929" y="1322409"/>
              <a:chExt cx="2880000" cy="2880000"/>
            </a:xfrm>
          </p:grpSpPr>
          <p:pic>
            <p:nvPicPr>
              <p:cNvPr id="15" name="图片 14" descr="形状&#10;&#10;描述已自动生成">
                <a:extLst>
                  <a:ext uri="{FF2B5EF4-FFF2-40B4-BE49-F238E27FC236}">
                    <a16:creationId xmlns:a16="http://schemas.microsoft.com/office/drawing/2014/main" id="{8D0A38DF-5678-DD9B-8EF9-2B393BDA2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6929" y="1322409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527BBE1-E968-5AD3-D8D8-48D75110CE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6929" y="2709000"/>
                <a:ext cx="720000" cy="72000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1C345B1-D92B-C193-5EB4-715462FF1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7707" y="3482409"/>
                <a:ext cx="720000" cy="72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DA8130A-0060-0ECA-7C39-E31B43A988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2402409"/>
                <a:ext cx="720000" cy="72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4C0C21-C3D3-DFB4-7DA2-63B0C4F84085}"/>
                </a:ext>
              </a:extLst>
            </p:cNvPr>
            <p:cNvSpPr txBox="1"/>
            <p:nvPr/>
          </p:nvSpPr>
          <p:spPr>
            <a:xfrm>
              <a:off x="5547897" y="3280600"/>
              <a:ext cx="1571405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unsuitable window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322135F-9DD3-E604-78D3-0CBB94532F2B}"/>
                </a:ext>
              </a:extLst>
            </p:cNvPr>
            <p:cNvCxnSpPr>
              <a:cxnSpLocks/>
              <a:stCxn id="18" idx="3"/>
              <a:endCxn id="10" idx="1"/>
            </p:cNvCxnSpPr>
            <p:nvPr/>
          </p:nvCxnSpPr>
          <p:spPr>
            <a:xfrm>
              <a:off x="4657948" y="3027874"/>
              <a:ext cx="889949" cy="406615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30FA43F-1F64-2FC5-3528-9D712DD7A568}"/>
                </a:ext>
              </a:extLst>
            </p:cNvPr>
            <p:cNvCxnSpPr>
              <a:cxnSpLocks/>
              <a:stCxn id="17" idx="3"/>
              <a:endCxn id="10" idx="1"/>
            </p:cNvCxnSpPr>
            <p:nvPr/>
          </p:nvCxnSpPr>
          <p:spPr>
            <a:xfrm flipV="1">
              <a:off x="4759655" y="3434489"/>
              <a:ext cx="788242" cy="673385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36CC4C1-31F6-5807-7E19-17AB93202FB4}"/>
                </a:ext>
              </a:extLst>
            </p:cNvPr>
            <p:cNvSpPr txBox="1"/>
            <p:nvPr/>
          </p:nvSpPr>
          <p:spPr>
            <a:xfrm>
              <a:off x="528001" y="3180576"/>
              <a:ext cx="1399203" cy="30777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suitable window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7DF0023-B311-2547-D162-4783C6A130EB}"/>
                </a:ext>
              </a:extLst>
            </p:cNvPr>
            <p:cNvCxnSpPr>
              <a:cxnSpLocks/>
              <a:stCxn id="16" idx="1"/>
              <a:endCxn id="13" idx="3"/>
            </p:cNvCxnSpPr>
            <p:nvPr/>
          </p:nvCxnSpPr>
          <p:spPr>
            <a:xfrm flipH="1">
              <a:off x="1927204" y="3334465"/>
              <a:ext cx="351673" cy="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0F73EF-03C4-5DA4-3BB3-F1C62EB92132}"/>
              </a:ext>
            </a:extLst>
          </p:cNvPr>
          <p:cNvGrpSpPr/>
          <p:nvPr/>
        </p:nvGrpSpPr>
        <p:grpSpPr>
          <a:xfrm>
            <a:off x="7465862" y="1587874"/>
            <a:ext cx="3848765" cy="2880000"/>
            <a:chOff x="7465862" y="1587874"/>
            <a:chExt cx="3848765" cy="2880000"/>
          </a:xfrm>
        </p:grpSpPr>
        <p:pic>
          <p:nvPicPr>
            <p:cNvPr id="22" name="图片 21" descr="形状&#10;&#10;描述已自动生成">
              <a:extLst>
                <a:ext uri="{FF2B5EF4-FFF2-40B4-BE49-F238E27FC236}">
                  <a16:creationId xmlns:a16="http://schemas.microsoft.com/office/drawing/2014/main" id="{8DB4D9F6-AFB8-1C07-29B0-74285B35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4627" y="1587874"/>
              <a:ext cx="2880000" cy="28800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96AFF83-AC3A-E27B-8655-DD3907B35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6878" y="4106630"/>
              <a:ext cx="360000" cy="3600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5F30976-18DA-DD92-3AC1-354E3364C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3698" y="2667874"/>
              <a:ext cx="1080000" cy="10800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Arrow Connector 56">
              <a:extLst>
                <a:ext uri="{FF2B5EF4-FFF2-40B4-BE49-F238E27FC236}">
                  <a16:creationId xmlns:a16="http://schemas.microsoft.com/office/drawing/2014/main" id="{38319F6D-C8C2-F962-F02E-9448D8F80928}"/>
                </a:ext>
              </a:extLst>
            </p:cNvPr>
            <p:cNvCxnSpPr/>
            <p:nvPr/>
          </p:nvCxnSpPr>
          <p:spPr>
            <a:xfrm>
              <a:off x="7465862" y="3039507"/>
              <a:ext cx="716113" cy="0"/>
            </a:xfrm>
            <a:prstGeom prst="straightConnector1">
              <a:avLst/>
            </a:prstGeom>
            <a:ln w="63500">
              <a:solidFill>
                <a:srgbClr val="BFBFB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4671A99-DCEE-2806-BFD2-154901DA85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181" y="2974464"/>
              <a:ext cx="720000" cy="7200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74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282862-F3A1-7780-AAAD-17400D8CFE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227868-39A8-8BD6-521D-B6DDF7358D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CE741-EAD7-5A3B-D742-F4080DA9EE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9EA7F6D-2053-F07B-3F99-E81D6F2B83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Tristan M Gottschalk, Andreas Maier, Florian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Kordon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Bjö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 W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Kreher.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View-consistent metal segmentation in the projection domain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metal artifact reduction in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–an investigation of potential improvement.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arXiv preprint arXiv:2112.02101, 2021.</a:t>
            </a:r>
            <a:endParaRPr lang="en-US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Willi A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Kalender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Robert Hebel, and Johannes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Ebersberger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Reduction of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artifacts caused by metallic implants. Radiology, 164(2):576–577, 1987.</a:t>
            </a:r>
            <a:endParaRPr lang="zh-CN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Esther Meyer, Rainer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Raupach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Michael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Lell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Bernhard Schmidt, and Marc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Kachelrieß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Normalized metal artifact reduction (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nmar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computed tomography. Medical physics, 37(10):5482–5493, 2010.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Esther Meyer, Rainer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Raupach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Michael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Lell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Bernhard Schmidt, and Marc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Kachelrieß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Frequency split metal artifact reduction (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fsmar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computed tomography. Medical physics, 39(4):1904–1916, 2012.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Haofu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Liao, Wei-An Lin,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Zhimin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Levon Vogelsang, William J Sehnert, S Kevin Zhou, and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Jiebo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Luo.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Generative mask pyramid network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metal artifact reduction with joint projection-sinogram correction. In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Conference on Medical Image Computing and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Computer-Assisted Intervention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 77–85. Springer, 2019.</a:t>
            </a:r>
            <a:endParaRPr lang="en-US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Harshit Agrawal, Ari Hietanen, and Simo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Särkkä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Metal artifact reduction in cone-beam extremity images using gated convolutions. In 2021 IEEE 18th International Symposium on Biomedical Imaging (ISBI), pages 1087–1090. IEEE, 2021.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Lars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Gjesteby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Hongming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Qingsong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Yang, Yan Xi, Bernhard Claus,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Yannan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Bruno De Man, and Ge Wang. Deep neural network for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metal artifact reduction with a perceptual loss function. In In Proceedings of The Fifth International Conference on Image Formation in X-ray Computed Tomography, 2018.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Xia Huang, Jian Wang, Fan Tang, Tao Zhong, and Yu Zhang. Metal artifact reduction on cervical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 by deep residual learning. Biomedical engineering online, 17(1):1–15, 2018.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Hong Wang,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Yuexiang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Nanjun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He, Kai Ma,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Deyu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Meng, and </a:t>
            </a:r>
            <a:r>
              <a:rPr lang="de-DE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Yefeng</a:t>
            </a:r>
            <a:r>
              <a:rPr lang="de-DE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Zheng.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Dicdnet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Deep interpretable convolutional dictionary network for metal artifact reduction in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images. IEEE Transactions on Medical Imaging, 41(4):869–880, 2021.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Wei-An Lin,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Haofu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Liao, Cheng Peng,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Xiaohang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Jingdan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Jiebo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Luo, Rama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Chellappa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Shaohua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Kevin Zhou.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Dudonet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Dual domain network for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metal artifact reduction. In Proceedings of the IEEE/CVF Conference on Computer Vision and Pattern Recognition, pages 10512–10521, 2019.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Tao Wang, Wenjun Xia,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Yongqiang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Huang,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Huaiqiang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Sun, Yan Liu, Hu Chen,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Jiliu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and Yi Zhang. Dan-net: Dual-domain adaptive scaling non-local network for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metal artifact reduction. Physics in Medicine &amp; Biology, 66(15):155009, 2021.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Lequan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Zhicheng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Xiaomeng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and Lei Xing. Deep sinogram completion with image prior for metal artifact reduction in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images. IEEE Transactions on Medical Imaging, 40(1):228–238, 2020.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Sixiao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Zheng,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Jiachen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Hengshuang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Zhao,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Xiatian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Zekun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Yabiao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Yanwei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Jianfeng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Feng, Tao Xiang, Philip HS Torr, et al.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Rethinking semantic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from a sequence-to-sequence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perspective with transformers.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Proceedings of the IEEE/CVF conference on computer vision and pattern recognition, pages 6881–6890,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  Ze Liu, Yutong Lin, Yue Cao, Han Hu,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Yixuan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Wei, Zheng Zhang, Stephen Lin, and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Baining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Guo.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 In Proceedings of the IEEE/CVF International Conference on Computer Vision, pages 10012–10022, 2021.</a:t>
            </a:r>
          </a:p>
          <a:p>
            <a:pPr marL="0" indent="0">
              <a:buNone/>
            </a:pP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 Phillip Isola, Jun-Yan Zhu,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Tinghui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and Alexei A </a:t>
            </a:r>
            <a:r>
              <a:rPr lang="en-US" altLang="zh-CN" sz="1100" b="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Image-to-image translation with conditional adversarial networks. In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Proceedings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IEEE conference on computer vision and pattern recognition</a:t>
            </a:r>
            <a:r>
              <a:rPr lang="zh-CN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pages</a:t>
            </a:r>
            <a: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1125–1134, 2017.</a:t>
            </a:r>
          </a:p>
          <a:p>
            <a:pPr marL="0" indent="0">
              <a:buNone/>
            </a:pPr>
            <a:endParaRPr lang="zh-CN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altLang="zh-CN" sz="11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zh-CN" sz="1100" b="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7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Thank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attention</a:t>
            </a:r>
            <a:r>
              <a:rPr lang="de-DE" sz="2000" dirty="0"/>
              <a:t>.</a:t>
            </a: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0FB04CFE-219D-49F0-9CA4-E9A93BB94C38}"/>
              </a:ext>
            </a:extLst>
          </p:cNvPr>
          <p:cNvSpPr txBox="1">
            <a:spLocks/>
          </p:cNvSpPr>
          <p:nvPr/>
        </p:nvSpPr>
        <p:spPr>
          <a:xfrm>
            <a:off x="528000" y="3632202"/>
            <a:ext cx="11424000" cy="23032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Any questions?</a:t>
            </a: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CAFF17E4-7DE6-44A7-99F1-DC2CD05A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41" y="121371"/>
            <a:ext cx="1016000" cy="1016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0BD313-4359-4908-8C96-61A6DF8B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6" y="154835"/>
            <a:ext cx="3874304" cy="9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DED5A7-F906-5ADD-B36D-26A6621C3E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322F9D-4F87-68E8-2EB1-7234C54D32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7F51EB-2444-05C8-AB21-C2BB3D5FDC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790AA83-407B-A251-2154-9E74B8A8D9BC}"/>
              </a:ext>
            </a:extLst>
          </p:cNvPr>
          <p:cNvSpPr txBox="1">
            <a:spLocks/>
          </p:cNvSpPr>
          <p:nvPr/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82" indent="-719982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439964" indent="-719982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2159946" indent="-719982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artifacts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B456CA-F448-1F3D-264B-1F15168A1D13}"/>
              </a:ext>
            </a:extLst>
          </p:cNvPr>
          <p:cNvGrpSpPr/>
          <p:nvPr/>
        </p:nvGrpSpPr>
        <p:grpSpPr>
          <a:xfrm>
            <a:off x="324587" y="2095505"/>
            <a:ext cx="5791203" cy="2898441"/>
            <a:chOff x="3159085" y="2004269"/>
            <a:chExt cx="5791203" cy="289844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EBD90A-C4A7-5A15-3D67-3F2165CF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2324" y="2004269"/>
              <a:ext cx="5384726" cy="262144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9D0ADF6-7490-731A-9785-64A77C5DBC54}"/>
                </a:ext>
              </a:extLst>
            </p:cNvPr>
            <p:cNvSpPr txBox="1"/>
            <p:nvPr/>
          </p:nvSpPr>
          <p:spPr>
            <a:xfrm>
              <a:off x="3159085" y="4625711"/>
              <a:ext cx="5791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Fig.1: The existence of metal causes heavy streak artifacts in the reconstruction image. [1]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C24F9B-B3E8-469E-B33C-91AC0CA0398C}"/>
              </a:ext>
            </a:extLst>
          </p:cNvPr>
          <p:cNvGrpSpPr/>
          <p:nvPr/>
        </p:nvGrpSpPr>
        <p:grpSpPr>
          <a:xfrm>
            <a:off x="6115790" y="1903314"/>
            <a:ext cx="5751623" cy="3584771"/>
            <a:chOff x="6356780" y="2095505"/>
            <a:chExt cx="5835220" cy="3584771"/>
          </a:xfrm>
        </p:grpSpPr>
        <p:sp>
          <p:nvSpPr>
            <p:cNvPr id="11" name="išľíďè">
              <a:extLst>
                <a:ext uri="{FF2B5EF4-FFF2-40B4-BE49-F238E27FC236}">
                  <a16:creationId xmlns:a16="http://schemas.microsoft.com/office/drawing/2014/main" id="{7CCF64E9-CF37-E4A7-C5D8-78B5F6632B12}"/>
                </a:ext>
              </a:extLst>
            </p:cNvPr>
            <p:cNvSpPr/>
            <p:nvPr/>
          </p:nvSpPr>
          <p:spPr bwMode="auto">
            <a:xfrm>
              <a:off x="6356780" y="4922586"/>
              <a:ext cx="5835220" cy="75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just" defTabSz="914377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The photons of X-rays are scattered due to the interaction of the photons with the atoms of various body tissues.</a:t>
              </a:r>
            </a:p>
          </p:txBody>
        </p:sp>
        <p:sp>
          <p:nvSpPr>
            <p:cNvPr id="12" name="išľíďè">
              <a:extLst>
                <a:ext uri="{FF2B5EF4-FFF2-40B4-BE49-F238E27FC236}">
                  <a16:creationId xmlns:a16="http://schemas.microsoft.com/office/drawing/2014/main" id="{64367055-B649-C27D-9B5E-BF8F87D9634C}"/>
                </a:ext>
              </a:extLst>
            </p:cNvPr>
            <p:cNvSpPr/>
            <p:nvPr/>
          </p:nvSpPr>
          <p:spPr bwMode="auto">
            <a:xfrm>
              <a:off x="6356780" y="3678068"/>
              <a:ext cx="5835220" cy="75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just" defTabSz="914377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When X-rays pass through dense metallic materials, the low-energy photons decay and the proportion of high-energy photons increases.</a:t>
              </a:r>
            </a:p>
          </p:txBody>
        </p:sp>
        <p:sp>
          <p:nvSpPr>
            <p:cNvPr id="13" name="išľíďè">
              <a:extLst>
                <a:ext uri="{FF2B5EF4-FFF2-40B4-BE49-F238E27FC236}">
                  <a16:creationId xmlns:a16="http://schemas.microsoft.com/office/drawing/2014/main" id="{78566D7F-2A56-E77E-5BA6-58B666647906}"/>
                </a:ext>
              </a:extLst>
            </p:cNvPr>
            <p:cNvSpPr/>
            <p:nvPr/>
          </p:nvSpPr>
          <p:spPr bwMode="auto">
            <a:xfrm>
              <a:off x="6356780" y="2443787"/>
              <a:ext cx="5835220" cy="73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just" defTabSz="914377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The increased absorption of photons by metals leads to a significant attenuation of X-rays.</a:t>
              </a:r>
            </a:p>
          </p:txBody>
        </p:sp>
        <p:sp>
          <p:nvSpPr>
            <p:cNvPr id="14" name="Straight Connector 42">
              <a:extLst>
                <a:ext uri="{FF2B5EF4-FFF2-40B4-BE49-F238E27FC236}">
                  <a16:creationId xmlns:a16="http://schemas.microsoft.com/office/drawing/2014/main" id="{7F060864-1BE5-D906-A350-E8069BB86DDE}"/>
                </a:ext>
              </a:extLst>
            </p:cNvPr>
            <p:cNvSpPr/>
            <p:nvPr/>
          </p:nvSpPr>
          <p:spPr bwMode="auto">
            <a:xfrm>
              <a:off x="6528027" y="5680276"/>
              <a:ext cx="4250733" cy="0"/>
            </a:xfrm>
            <a:prstGeom prst="line">
              <a:avLst/>
            </a:prstGeom>
            <a:noFill/>
            <a:ln w="38100" cap="rnd">
              <a:solidFill>
                <a:sysClr val="window" lastClr="FFFFFF">
                  <a:lumMod val="50000"/>
                </a:sys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5" name="Straight Connector 41">
              <a:extLst>
                <a:ext uri="{FF2B5EF4-FFF2-40B4-BE49-F238E27FC236}">
                  <a16:creationId xmlns:a16="http://schemas.microsoft.com/office/drawing/2014/main" id="{A08AB8D7-DD94-503F-BCE8-0B0FACBF6228}"/>
                </a:ext>
              </a:extLst>
            </p:cNvPr>
            <p:cNvSpPr/>
            <p:nvPr/>
          </p:nvSpPr>
          <p:spPr bwMode="auto">
            <a:xfrm>
              <a:off x="6528027" y="4424980"/>
              <a:ext cx="4150247" cy="0"/>
            </a:xfrm>
            <a:prstGeom prst="line">
              <a:avLst/>
            </a:prstGeom>
            <a:noFill/>
            <a:ln w="38100" cap="rnd">
              <a:solidFill>
                <a:sysClr val="window" lastClr="FFFFFF">
                  <a:lumMod val="50000"/>
                </a:sys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6" name="Straight Connector 40">
              <a:extLst>
                <a:ext uri="{FF2B5EF4-FFF2-40B4-BE49-F238E27FC236}">
                  <a16:creationId xmlns:a16="http://schemas.microsoft.com/office/drawing/2014/main" id="{565180CC-8966-F434-33F1-CA46672DCBA1}"/>
                </a:ext>
              </a:extLst>
            </p:cNvPr>
            <p:cNvSpPr/>
            <p:nvPr/>
          </p:nvSpPr>
          <p:spPr bwMode="auto">
            <a:xfrm>
              <a:off x="6528028" y="3188183"/>
              <a:ext cx="4119070" cy="0"/>
            </a:xfrm>
            <a:prstGeom prst="line">
              <a:avLst/>
            </a:prstGeom>
            <a:noFill/>
            <a:ln w="38100" cap="rnd">
              <a:solidFill>
                <a:sysClr val="window" lastClr="FFFFFF">
                  <a:lumMod val="50000"/>
                </a:sys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iSlíďè">
              <a:extLst>
                <a:ext uri="{FF2B5EF4-FFF2-40B4-BE49-F238E27FC236}">
                  <a16:creationId xmlns:a16="http://schemas.microsoft.com/office/drawing/2014/main" id="{94C3BD4A-3D34-93CE-459B-A494C967D004}"/>
                </a:ext>
              </a:extLst>
            </p:cNvPr>
            <p:cNvSpPr txBox="1"/>
            <p:nvPr/>
          </p:nvSpPr>
          <p:spPr bwMode="auto">
            <a:xfrm>
              <a:off x="6356780" y="2095505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marL="285750" indent="-285750" defTabSz="913765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Partial Volume Effect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8" name="iSlíďè">
              <a:extLst>
                <a:ext uri="{FF2B5EF4-FFF2-40B4-BE49-F238E27FC236}">
                  <a16:creationId xmlns:a16="http://schemas.microsoft.com/office/drawing/2014/main" id="{EDCB2B9D-6DF5-409F-1E1E-F917810FD240}"/>
                </a:ext>
              </a:extLst>
            </p:cNvPr>
            <p:cNvSpPr txBox="1"/>
            <p:nvPr/>
          </p:nvSpPr>
          <p:spPr bwMode="auto">
            <a:xfrm>
              <a:off x="6356780" y="3365883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285750" indent="-285750" defTabSz="913765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 Hardening Effect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9" name="iSlíďè">
              <a:extLst>
                <a:ext uri="{FF2B5EF4-FFF2-40B4-BE49-F238E27FC236}">
                  <a16:creationId xmlns:a16="http://schemas.microsoft.com/office/drawing/2014/main" id="{7E37F6CD-6589-3285-1E85-89CDAD6973DD}"/>
                </a:ext>
              </a:extLst>
            </p:cNvPr>
            <p:cNvSpPr txBox="1"/>
            <p:nvPr/>
          </p:nvSpPr>
          <p:spPr bwMode="auto">
            <a:xfrm>
              <a:off x="6356780" y="4610401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285750" indent="-285750" defTabSz="913765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Scattering Effect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ADFB1C1-F489-D3FE-459F-F9692DB3EF64}"/>
              </a:ext>
            </a:extLst>
          </p:cNvPr>
          <p:cNvCxnSpPr>
            <a:cxnSpLocks/>
          </p:cNvCxnSpPr>
          <p:nvPr/>
        </p:nvCxnSpPr>
        <p:spPr>
          <a:xfrm flipH="1" flipV="1">
            <a:off x="2371905" y="2263181"/>
            <a:ext cx="148161" cy="4014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93680DD-9011-48C5-6495-1526C2AC7F39}"/>
              </a:ext>
            </a:extLst>
          </p:cNvPr>
          <p:cNvCxnSpPr>
            <a:cxnSpLocks/>
          </p:cNvCxnSpPr>
          <p:nvPr/>
        </p:nvCxnSpPr>
        <p:spPr>
          <a:xfrm flipV="1">
            <a:off x="1204831" y="2362200"/>
            <a:ext cx="395369" cy="1016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E9223F-0C58-C920-BD59-9554D23984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B2059B-3B8D-9AE7-3EF2-948F5FDA0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A68495-0484-0849-CFC0-997B6A669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3" name="内容占位符 1">
            <a:extLst>
              <a:ext uri="{FF2B5EF4-FFF2-40B4-BE49-F238E27FC236}">
                <a16:creationId xmlns:a16="http://schemas.microsoft.com/office/drawing/2014/main" id="{865A2FD2-049D-8B74-7A81-E78D426469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 methods comparison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835FAF-398F-6CB8-D89D-84FB2455E2BB}"/>
              </a:ext>
            </a:extLst>
          </p:cNvPr>
          <p:cNvGrpSpPr/>
          <p:nvPr/>
        </p:nvGrpSpPr>
        <p:grpSpPr>
          <a:xfrm>
            <a:off x="655284" y="3003039"/>
            <a:ext cx="2315011" cy="1253808"/>
            <a:chOff x="615092" y="3239976"/>
            <a:chExt cx="1773278" cy="12538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125429A-FAA7-E0D8-53A4-29A5DCB74A56}"/>
                </a:ext>
              </a:extLst>
            </p:cNvPr>
            <p:cNvSpPr txBox="1"/>
            <p:nvPr/>
          </p:nvSpPr>
          <p:spPr>
            <a:xfrm>
              <a:off x="615092" y="3239976"/>
              <a:ext cx="1754430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zh-CN" sz="2000" b="1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</a:t>
              </a:r>
              <a:endParaRPr lang="en-US" altLang="zh-C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41EB37F-B409-870D-B7D7-A3BD5C7727B1}"/>
                </a:ext>
              </a:extLst>
            </p:cNvPr>
            <p:cNvSpPr/>
            <p:nvPr/>
          </p:nvSpPr>
          <p:spPr>
            <a:xfrm flipH="1">
              <a:off x="615092" y="3703375"/>
              <a:ext cx="1773278" cy="790409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5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Metal artifact reduction algorithms are used to improve CT/CBCT image quality in patients with metal implants.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4C471F-0C65-76A1-CD30-B996944867F1}"/>
              </a:ext>
            </a:extLst>
          </p:cNvPr>
          <p:cNvGrpSpPr/>
          <p:nvPr/>
        </p:nvGrpSpPr>
        <p:grpSpPr>
          <a:xfrm>
            <a:off x="3090018" y="2197796"/>
            <a:ext cx="927169" cy="3064511"/>
            <a:chOff x="2948985" y="2177166"/>
            <a:chExt cx="927169" cy="2869784"/>
          </a:xfrm>
        </p:grpSpPr>
        <p:sp>
          <p:nvSpPr>
            <p:cNvPr id="56" name="任意多边形 2">
              <a:extLst>
                <a:ext uri="{FF2B5EF4-FFF2-40B4-BE49-F238E27FC236}">
                  <a16:creationId xmlns:a16="http://schemas.microsoft.com/office/drawing/2014/main" id="{BFA26C0D-3B2A-E1C8-34CB-24CF510CBC7E}"/>
                </a:ext>
              </a:extLst>
            </p:cNvPr>
            <p:cNvSpPr/>
            <p:nvPr/>
          </p:nvSpPr>
          <p:spPr>
            <a:xfrm>
              <a:off x="3439602" y="2177166"/>
              <a:ext cx="410199" cy="2869784"/>
            </a:xfrm>
            <a:custGeom>
              <a:avLst/>
              <a:gdLst>
                <a:gd name="connsiteX0" fmla="*/ 393700 w 393700"/>
                <a:gd name="connsiteY0" fmla="*/ 0 h 1828800"/>
                <a:gd name="connsiteX1" fmla="*/ 0 w 393700"/>
                <a:gd name="connsiteY1" fmla="*/ 0 h 1828800"/>
                <a:gd name="connsiteX2" fmla="*/ 0 w 393700"/>
                <a:gd name="connsiteY2" fmla="*/ 1828800 h 1828800"/>
                <a:gd name="connsiteX3" fmla="*/ 368300 w 3937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1828800">
                  <a:moveTo>
                    <a:pt x="3937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368300" y="1828800"/>
                  </a:lnTo>
                </a:path>
              </a:pathLst>
            </a:custGeom>
            <a:ln w="28575" cap="rnd">
              <a:gradFill>
                <a:gsLst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  <a:gs pos="20000">
                    <a:schemeClr val="tx1">
                      <a:lumMod val="50000"/>
                      <a:lumOff val="50000"/>
                      <a:alpha val="20000"/>
                    </a:schemeClr>
                  </a:gs>
                </a:gsLst>
                <a:lin ang="0" scaled="0"/>
              </a:gradFill>
              <a:round/>
              <a:headEnd w="sm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1896A5E-A21C-812C-2A54-D0D10ED05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48985" y="3599541"/>
              <a:ext cx="927169" cy="3944"/>
            </a:xfrm>
            <a:prstGeom prst="straightConnector1">
              <a:avLst/>
            </a:prstGeom>
            <a:ln w="28575" cap="rnd">
              <a:gradFill>
                <a:gsLst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  <a:gs pos="20000">
                    <a:schemeClr val="tx1">
                      <a:lumMod val="50000"/>
                      <a:lumOff val="50000"/>
                      <a:alpha val="20000"/>
                    </a:schemeClr>
                  </a:gs>
                </a:gsLst>
                <a:lin ang="0" scaled="0"/>
              </a:gradFill>
              <a:round/>
              <a:headEnd w="sm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8D3AECBA-2315-A825-F059-50618F4AC3C9}"/>
              </a:ext>
            </a:extLst>
          </p:cNvPr>
          <p:cNvSpPr txBox="1"/>
          <p:nvPr/>
        </p:nvSpPr>
        <p:spPr>
          <a:xfrm>
            <a:off x="3804284" y="1990360"/>
            <a:ext cx="226010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Sinogram/Projection Domain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C99AABC-86D0-C4A5-B1BD-7A5B83A6695E}"/>
              </a:ext>
            </a:extLst>
          </p:cNvPr>
          <p:cNvGrpSpPr/>
          <p:nvPr/>
        </p:nvGrpSpPr>
        <p:grpSpPr>
          <a:xfrm>
            <a:off x="5858200" y="1582920"/>
            <a:ext cx="6009212" cy="1176691"/>
            <a:chOff x="6095248" y="1521879"/>
            <a:chExt cx="6009212" cy="117669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DC757DB-4946-0D47-64C1-67D2E044B56B}"/>
                </a:ext>
              </a:extLst>
            </p:cNvPr>
            <p:cNvGrpSpPr/>
            <p:nvPr/>
          </p:nvGrpSpPr>
          <p:grpSpPr>
            <a:xfrm>
              <a:off x="6095248" y="1521879"/>
              <a:ext cx="332537" cy="1176691"/>
              <a:chOff x="4239887" y="3260773"/>
              <a:chExt cx="816056" cy="1380449"/>
            </a:xfrm>
          </p:grpSpPr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31AEE793-FDC1-B9F2-6694-CAA8C86CF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9887" y="3982122"/>
                <a:ext cx="495300" cy="0"/>
              </a:xfrm>
              <a:prstGeom prst="straightConnector1">
                <a:avLst/>
              </a:pr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任意多边形 19">
                <a:extLst>
                  <a:ext uri="{FF2B5EF4-FFF2-40B4-BE49-F238E27FC236}">
                    <a16:creationId xmlns:a16="http://schemas.microsoft.com/office/drawing/2014/main" id="{9D68CBFA-23D0-0339-0A37-1A05301E25E5}"/>
                  </a:ext>
                </a:extLst>
              </p:cNvPr>
              <p:cNvSpPr/>
              <p:nvPr/>
            </p:nvSpPr>
            <p:spPr>
              <a:xfrm>
                <a:off x="4662243" y="3260773"/>
                <a:ext cx="393700" cy="1380449"/>
              </a:xfrm>
              <a:custGeom>
                <a:avLst/>
                <a:gdLst>
                  <a:gd name="connsiteX0" fmla="*/ 393700 w 393700"/>
                  <a:gd name="connsiteY0" fmla="*/ 0 h 1828800"/>
                  <a:gd name="connsiteX1" fmla="*/ 0 w 393700"/>
                  <a:gd name="connsiteY1" fmla="*/ 0 h 1828800"/>
                  <a:gd name="connsiteX2" fmla="*/ 0 w 393700"/>
                  <a:gd name="connsiteY2" fmla="*/ 1828800 h 1828800"/>
                  <a:gd name="connsiteX3" fmla="*/ 368300 w 393700"/>
                  <a:gd name="connsiteY3" fmla="*/ 182880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700" h="1828800">
                    <a:moveTo>
                      <a:pt x="393700" y="0"/>
                    </a:moveTo>
                    <a:lnTo>
                      <a:pt x="0" y="0"/>
                    </a:lnTo>
                    <a:lnTo>
                      <a:pt x="0" y="1828800"/>
                    </a:lnTo>
                    <a:lnTo>
                      <a:pt x="368300" y="1828800"/>
                    </a:lnTo>
                  </a:path>
                </a:pathLst>
              </a:cu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014C0B2-4C23-DB44-5937-F381A27879D1}"/>
                </a:ext>
              </a:extLst>
            </p:cNvPr>
            <p:cNvSpPr txBox="1"/>
            <p:nvPr/>
          </p:nvSpPr>
          <p:spPr>
            <a:xfrm>
              <a:off x="6391889" y="1529019"/>
              <a:ext cx="57125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Times New Roman" panose="02020603050405020304" pitchFamily="18" charset="0"/>
                <a:buChar char="-"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Interpolation (LI) [2]</a:t>
              </a:r>
            </a:p>
            <a:p>
              <a:pPr marL="285750" indent="-285750">
                <a:buFont typeface="Times New Roman" panose="02020603050405020304" pitchFamily="18" charset="0"/>
                <a:buChar char="-"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Normalized MAR (NMAR) [3]</a:t>
              </a:r>
            </a:p>
            <a:p>
              <a:pPr marL="285750" indent="-285750">
                <a:buFont typeface="Times New Roman" panose="02020603050405020304" pitchFamily="18" charset="0"/>
                <a:buChar char="-"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split MAR (FSNMA) [4]</a:t>
              </a:r>
            </a:p>
            <a:p>
              <a:pPr marL="285750" indent="-285750">
                <a:buFont typeface="Times New Roman" panose="02020603050405020304" pitchFamily="18" charset="0"/>
                <a:buChar char="-"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Pyramid Network (MPN) [5]</a:t>
              </a:r>
            </a:p>
            <a:p>
              <a:pPr marL="285750" indent="-285750">
                <a:buFont typeface="Times New Roman" panose="02020603050405020304" pitchFamily="18" charset="0"/>
                <a:buChar char="-"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Gated convolutions MPN [6]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4D363E08-D3C5-ED6D-248D-429F36C258E9}"/>
              </a:ext>
            </a:extLst>
          </p:cNvPr>
          <p:cNvSpPr txBox="1"/>
          <p:nvPr/>
        </p:nvSpPr>
        <p:spPr>
          <a:xfrm>
            <a:off x="4121552" y="5070056"/>
            <a:ext cx="156508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lvl="0" algn="ctr">
              <a:defRPr/>
            </a:pPr>
            <a:r>
              <a:rPr lang="en-US" altLang="zh-C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Domain 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38FDFDB-26F9-3175-69AA-7B271CBFFBD8}"/>
              </a:ext>
            </a:extLst>
          </p:cNvPr>
          <p:cNvGrpSpPr/>
          <p:nvPr/>
        </p:nvGrpSpPr>
        <p:grpSpPr>
          <a:xfrm>
            <a:off x="5821348" y="4729874"/>
            <a:ext cx="5918782" cy="1018919"/>
            <a:chOff x="5069220" y="5023428"/>
            <a:chExt cx="5918782" cy="101891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BDD3910-4CB6-B29D-289E-848038C1E272}"/>
                </a:ext>
              </a:extLst>
            </p:cNvPr>
            <p:cNvGrpSpPr/>
            <p:nvPr/>
          </p:nvGrpSpPr>
          <p:grpSpPr>
            <a:xfrm>
              <a:off x="5069220" y="5023428"/>
              <a:ext cx="357177" cy="1018919"/>
              <a:chOff x="4239887" y="3260773"/>
              <a:chExt cx="816056" cy="1380449"/>
            </a:xfrm>
          </p:grpSpPr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39C3E6C1-1393-D2C1-2C31-AF3206848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9887" y="3982122"/>
                <a:ext cx="495300" cy="0"/>
              </a:xfrm>
              <a:prstGeom prst="straightConnector1">
                <a:avLst/>
              </a:pr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任意多边形 28">
                <a:extLst>
                  <a:ext uri="{FF2B5EF4-FFF2-40B4-BE49-F238E27FC236}">
                    <a16:creationId xmlns:a16="http://schemas.microsoft.com/office/drawing/2014/main" id="{97E62FE0-2EEC-D42A-D325-CA30DE6D62E5}"/>
                  </a:ext>
                </a:extLst>
              </p:cNvPr>
              <p:cNvSpPr/>
              <p:nvPr/>
            </p:nvSpPr>
            <p:spPr>
              <a:xfrm>
                <a:off x="4662243" y="3260773"/>
                <a:ext cx="393700" cy="1380449"/>
              </a:xfrm>
              <a:custGeom>
                <a:avLst/>
                <a:gdLst>
                  <a:gd name="connsiteX0" fmla="*/ 393700 w 393700"/>
                  <a:gd name="connsiteY0" fmla="*/ 0 h 1828800"/>
                  <a:gd name="connsiteX1" fmla="*/ 0 w 393700"/>
                  <a:gd name="connsiteY1" fmla="*/ 0 h 1828800"/>
                  <a:gd name="connsiteX2" fmla="*/ 0 w 393700"/>
                  <a:gd name="connsiteY2" fmla="*/ 1828800 h 1828800"/>
                  <a:gd name="connsiteX3" fmla="*/ 368300 w 393700"/>
                  <a:gd name="connsiteY3" fmla="*/ 182880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700" h="1828800">
                    <a:moveTo>
                      <a:pt x="393700" y="0"/>
                    </a:moveTo>
                    <a:lnTo>
                      <a:pt x="0" y="0"/>
                    </a:lnTo>
                    <a:lnTo>
                      <a:pt x="0" y="1828800"/>
                    </a:lnTo>
                    <a:lnTo>
                      <a:pt x="368300" y="1828800"/>
                    </a:lnTo>
                  </a:path>
                </a:pathLst>
              </a:cu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CA21E6C-0A8E-6646-7E61-B409C9782E79}"/>
                </a:ext>
              </a:extLst>
            </p:cNvPr>
            <p:cNvSpPr txBox="1"/>
            <p:nvPr/>
          </p:nvSpPr>
          <p:spPr>
            <a:xfrm>
              <a:off x="5340238" y="5027309"/>
              <a:ext cx="56477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Domain Network for CT Metal Artifact Reduction (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DuDoNet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[10]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Dual-Domain Adaptive-Scaling Non-local Network for CT Metal Artifact Reduction (DAN-Net) [11]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PriorNet-SinoNet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[12]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C8A417F-072D-DE33-3614-6FDBA1875A18}"/>
              </a:ext>
            </a:extLst>
          </p:cNvPr>
          <p:cNvSpPr txBox="1"/>
          <p:nvPr/>
        </p:nvSpPr>
        <p:spPr>
          <a:xfrm>
            <a:off x="4121553" y="3523631"/>
            <a:ext cx="1565085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Domain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6C03C4-902C-83B3-C8A9-1D74A3693287}"/>
              </a:ext>
            </a:extLst>
          </p:cNvPr>
          <p:cNvGrpSpPr/>
          <p:nvPr/>
        </p:nvGrpSpPr>
        <p:grpSpPr>
          <a:xfrm>
            <a:off x="5851142" y="2939730"/>
            <a:ext cx="4564085" cy="1478459"/>
            <a:chOff x="5147650" y="2849915"/>
            <a:chExt cx="4564085" cy="147845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F7FD147-89C9-82DC-AE61-A41ED836BEE3}"/>
                </a:ext>
              </a:extLst>
            </p:cNvPr>
            <p:cNvGrpSpPr/>
            <p:nvPr/>
          </p:nvGrpSpPr>
          <p:grpSpPr>
            <a:xfrm>
              <a:off x="5147650" y="2849915"/>
              <a:ext cx="332537" cy="1478459"/>
              <a:chOff x="4239887" y="3260773"/>
              <a:chExt cx="816056" cy="1380449"/>
            </a:xfrm>
          </p:grpSpPr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A7E4E739-6397-46B6-3F1B-173EDB0A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9887" y="3982122"/>
                <a:ext cx="495300" cy="0"/>
              </a:xfrm>
              <a:prstGeom prst="straightConnector1">
                <a:avLst/>
              </a:pr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任意多边形 19">
                <a:extLst>
                  <a:ext uri="{FF2B5EF4-FFF2-40B4-BE49-F238E27FC236}">
                    <a16:creationId xmlns:a16="http://schemas.microsoft.com/office/drawing/2014/main" id="{53E1D424-89C7-3170-8E3F-332AC0F664F1}"/>
                  </a:ext>
                </a:extLst>
              </p:cNvPr>
              <p:cNvSpPr/>
              <p:nvPr/>
            </p:nvSpPr>
            <p:spPr>
              <a:xfrm>
                <a:off x="4662243" y="3260773"/>
                <a:ext cx="393700" cy="1380449"/>
              </a:xfrm>
              <a:custGeom>
                <a:avLst/>
                <a:gdLst>
                  <a:gd name="connsiteX0" fmla="*/ 393700 w 393700"/>
                  <a:gd name="connsiteY0" fmla="*/ 0 h 1828800"/>
                  <a:gd name="connsiteX1" fmla="*/ 0 w 393700"/>
                  <a:gd name="connsiteY1" fmla="*/ 0 h 1828800"/>
                  <a:gd name="connsiteX2" fmla="*/ 0 w 393700"/>
                  <a:gd name="connsiteY2" fmla="*/ 1828800 h 1828800"/>
                  <a:gd name="connsiteX3" fmla="*/ 368300 w 393700"/>
                  <a:gd name="connsiteY3" fmla="*/ 182880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700" h="1828800">
                    <a:moveTo>
                      <a:pt x="393700" y="0"/>
                    </a:moveTo>
                    <a:lnTo>
                      <a:pt x="0" y="0"/>
                    </a:lnTo>
                    <a:lnTo>
                      <a:pt x="0" y="1828800"/>
                    </a:lnTo>
                    <a:lnTo>
                      <a:pt x="368300" y="1828800"/>
                    </a:lnTo>
                  </a:path>
                </a:pathLst>
              </a:custGeom>
              <a:ln w="28575" cap="rnd">
                <a:gradFill>
                  <a:gsLst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20000">
                      <a:schemeClr val="tx1">
                        <a:lumMod val="50000"/>
                        <a:lumOff val="50000"/>
                        <a:alpha val="20000"/>
                      </a:schemeClr>
                    </a:gs>
                  </a:gsLst>
                  <a:lin ang="0" scaled="0"/>
                </a:gradFill>
                <a:round/>
                <a:headEnd w="sm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E82A689-D49C-C0D3-998A-C7E4674CFBCB}"/>
                </a:ext>
              </a:extLst>
            </p:cNvPr>
            <p:cNvSpPr txBox="1"/>
            <p:nvPr/>
          </p:nvSpPr>
          <p:spPr>
            <a:xfrm>
              <a:off x="5409517" y="2865869"/>
              <a:ext cx="43022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DestreakNet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[7]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Learning Method based on Convolutional Neural Network (RL-ARCNN) [8]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-"/>
                <a:tabLst/>
                <a:defRPr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Interpretable Convolutional Dictionary Network for Metal Artifact Reduction in CT Images (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DICDNet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[9]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1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FA624E-BD65-5404-7229-F3F1C6862E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41314-FA91-A515-79CA-CD3D66FA71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B517E-DCE9-2B1A-D0F7-0D7B592FB4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16" name="内容占位符 1">
            <a:extLst>
              <a:ext uri="{FF2B5EF4-FFF2-40B4-BE49-F238E27FC236}">
                <a16:creationId xmlns:a16="http://schemas.microsoft.com/office/drawing/2014/main" id="{97FB1905-1BC8-5892-3FF1-9CF25BC7BE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projection domain-based MAR Pipeline</a:t>
            </a:r>
          </a:p>
          <a:p>
            <a:pPr marL="0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TextBox 9">
            <a:extLst>
              <a:ext uri="{FF2B5EF4-FFF2-40B4-BE49-F238E27FC236}">
                <a16:creationId xmlns:a16="http://schemas.microsoft.com/office/drawing/2014/main" id="{ECC821FE-F6B9-EAAB-293E-7F05B431ECFF}"/>
              </a:ext>
            </a:extLst>
          </p:cNvPr>
          <p:cNvSpPr txBox="1"/>
          <p:nvPr/>
        </p:nvSpPr>
        <p:spPr>
          <a:xfrm>
            <a:off x="7768100" y="929090"/>
            <a:ext cx="4099313" cy="86177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CBCT image MAR: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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rojection domain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domain (t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runcation  artifacts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imited detector range)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ual domain (h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uge computational complexity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A2AE973-1B3D-83EC-0D20-FAF45476C151}"/>
              </a:ext>
            </a:extLst>
          </p:cNvPr>
          <p:cNvGrpSpPr/>
          <p:nvPr/>
        </p:nvGrpSpPr>
        <p:grpSpPr>
          <a:xfrm>
            <a:off x="865565" y="1834298"/>
            <a:ext cx="4052483" cy="1704776"/>
            <a:chOff x="524906" y="1834298"/>
            <a:chExt cx="4052483" cy="1704776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3AF42D59-9875-6878-1FB7-0705DD746A71}"/>
                </a:ext>
              </a:extLst>
            </p:cNvPr>
            <p:cNvGrpSpPr/>
            <p:nvPr/>
          </p:nvGrpSpPr>
          <p:grpSpPr>
            <a:xfrm>
              <a:off x="528001" y="1835021"/>
              <a:ext cx="4049388" cy="1704053"/>
              <a:chOff x="534914" y="1514764"/>
              <a:chExt cx="4049388" cy="1704053"/>
            </a:xfrm>
          </p:grpSpPr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703284BF-5FC8-7143-8FC3-6F68BBAFDA3A}"/>
                  </a:ext>
                </a:extLst>
              </p:cNvPr>
              <p:cNvSpPr/>
              <p:nvPr/>
            </p:nvSpPr>
            <p:spPr>
              <a:xfrm>
                <a:off x="534914" y="1514764"/>
                <a:ext cx="4049388" cy="170333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E0C36636-A177-AC05-DF22-AC24D04D2E1A}"/>
                  </a:ext>
                </a:extLst>
              </p:cNvPr>
              <p:cNvGrpSpPr/>
              <p:nvPr/>
            </p:nvGrpSpPr>
            <p:grpSpPr>
              <a:xfrm>
                <a:off x="658376" y="1592937"/>
                <a:ext cx="1924413" cy="1620256"/>
                <a:chOff x="1029384" y="1468548"/>
                <a:chExt cx="1924413" cy="1620256"/>
              </a:xfrm>
            </p:grpSpPr>
            <p:pic>
              <p:nvPicPr>
                <p:cNvPr id="228" name="图片 227" descr="图片包含 灯光, 黑暗, 对, 牛奶&#10;&#10;描述已自动生成">
                  <a:extLst>
                    <a:ext uri="{FF2B5EF4-FFF2-40B4-BE49-F238E27FC236}">
                      <a16:creationId xmlns:a16="http://schemas.microsoft.com/office/drawing/2014/main" id="{A4C61E43-1F05-FE4B-F0FC-EADB0CFE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772" y="1738374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29" name="图片 228" descr="图片包含 黑暗, 灯光, 穿着, 女人&#10;&#10;描述已自动生成">
                  <a:extLst>
                    <a:ext uri="{FF2B5EF4-FFF2-40B4-BE49-F238E27FC236}">
                      <a16:creationId xmlns:a16="http://schemas.microsoft.com/office/drawing/2014/main" id="{5602DCE5-429A-5B5F-F612-702C91F8F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2867" y="1918661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30" name="图片 229" descr="图片包含 灯光, 黑暗, 男人, 对&#10;&#10;描述已自动生成">
                  <a:extLst>
                    <a:ext uri="{FF2B5EF4-FFF2-40B4-BE49-F238E27FC236}">
                      <a16:creationId xmlns:a16="http://schemas.microsoft.com/office/drawing/2014/main" id="{3BB324D7-A0BE-F7F3-2355-0714E2758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9384" y="2008804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47F8796C-7399-263A-D9BB-AB923FE6AD8D}"/>
                    </a:ext>
                  </a:extLst>
                </p:cNvPr>
                <p:cNvCxnSpPr/>
                <p:nvPr/>
              </p:nvCxnSpPr>
              <p:spPr>
                <a:xfrm flipV="1">
                  <a:off x="1029384" y="173837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68D6876A-2458-6A98-6D97-262FF1686396}"/>
                    </a:ext>
                  </a:extLst>
                </p:cNvPr>
                <p:cNvCxnSpPr/>
                <p:nvPr/>
              </p:nvCxnSpPr>
              <p:spPr>
                <a:xfrm flipV="1">
                  <a:off x="2109384" y="173837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737E13EF-A92A-F22C-135A-DEDFA912B601}"/>
                    </a:ext>
                  </a:extLst>
                </p:cNvPr>
                <p:cNvCxnSpPr/>
                <p:nvPr/>
              </p:nvCxnSpPr>
              <p:spPr>
                <a:xfrm flipV="1">
                  <a:off x="2109384" y="281837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207970A3-2350-4FBC-CAAA-88EDBA3A5DB0}"/>
                    </a:ext>
                  </a:extLst>
                </p:cNvPr>
                <p:cNvSpPr txBox="1"/>
                <p:nvPr/>
              </p:nvSpPr>
              <p:spPr>
                <a:xfrm>
                  <a:off x="1029384" y="1468548"/>
                  <a:ext cx="192441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Metal-Corrupted Projection</a:t>
                  </a:r>
                  <a:endPara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9C5134FD-7E83-4A28-9E33-5530115D6594}"/>
                  </a:ext>
                </a:extLst>
              </p:cNvPr>
              <p:cNvGrpSpPr/>
              <p:nvPr/>
            </p:nvGrpSpPr>
            <p:grpSpPr>
              <a:xfrm>
                <a:off x="2883986" y="1614382"/>
                <a:ext cx="1700316" cy="1604435"/>
                <a:chOff x="2915750" y="3126736"/>
                <a:chExt cx="1700316" cy="1626122"/>
              </a:xfrm>
            </p:grpSpPr>
            <p:pic>
              <p:nvPicPr>
                <p:cNvPr id="221" name="图片 220" descr="卡通人物&#10;&#10;低可信度描述已自动生成">
                  <a:extLst>
                    <a:ext uri="{FF2B5EF4-FFF2-40B4-BE49-F238E27FC236}">
                      <a16:creationId xmlns:a16="http://schemas.microsoft.com/office/drawing/2014/main" id="{C84EB912-B567-3C57-20A5-7C7C59809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7013" y="3400331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22" name="图片 221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9A6C6361-D00B-6381-016B-284A447F3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8470" y="3580829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DBD42A1C-95BA-C57B-26C1-6689FD28450A}"/>
                    </a:ext>
                  </a:extLst>
                </p:cNvPr>
                <p:cNvSpPr txBox="1"/>
                <p:nvPr/>
              </p:nvSpPr>
              <p:spPr>
                <a:xfrm>
                  <a:off x="2915750" y="3126736"/>
                  <a:ext cx="1700316" cy="265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Metal Mask Projection</a:t>
                  </a:r>
                  <a:endPara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24" name="图片 223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D7CBE0F8-0469-77B3-1C0D-D6F016C07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9177" y="3672858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EFC0E7E7-A40B-4BF9-7106-1BF48FB53EE2}"/>
                    </a:ext>
                  </a:extLst>
                </p:cNvPr>
                <p:cNvCxnSpPr/>
                <p:nvPr/>
              </p:nvCxnSpPr>
              <p:spPr>
                <a:xfrm flipV="1">
                  <a:off x="2919177" y="3402705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F8EF7C1E-B238-AA8A-12B8-A5FDD4CD2CB3}"/>
                    </a:ext>
                  </a:extLst>
                </p:cNvPr>
                <p:cNvCxnSpPr/>
                <p:nvPr/>
              </p:nvCxnSpPr>
              <p:spPr>
                <a:xfrm flipV="1">
                  <a:off x="4005625" y="3402705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E11A1D24-6CEB-0046-808D-F6E2262A1872}"/>
                    </a:ext>
                  </a:extLst>
                </p:cNvPr>
                <p:cNvCxnSpPr/>
                <p:nvPr/>
              </p:nvCxnSpPr>
              <p:spPr>
                <a:xfrm flipV="1">
                  <a:off x="4012073" y="4470493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EEC1BD-A4BD-82B3-F68E-223A424F9649}"/>
                </a:ext>
              </a:extLst>
            </p:cNvPr>
            <p:cNvSpPr txBox="1"/>
            <p:nvPr/>
          </p:nvSpPr>
          <p:spPr>
            <a:xfrm>
              <a:off x="524906" y="1834298"/>
              <a:ext cx="441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82B807D-5E64-DF32-17F8-D47DC11E3008}"/>
              </a:ext>
            </a:extLst>
          </p:cNvPr>
          <p:cNvGrpSpPr/>
          <p:nvPr/>
        </p:nvGrpSpPr>
        <p:grpSpPr>
          <a:xfrm>
            <a:off x="2893353" y="3538351"/>
            <a:ext cx="4478161" cy="2704827"/>
            <a:chOff x="2548791" y="3538351"/>
            <a:chExt cx="4478161" cy="270482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E6B9B37-FE9D-F187-232A-CBC6C42AC87B}"/>
                </a:ext>
              </a:extLst>
            </p:cNvPr>
            <p:cNvGrpSpPr/>
            <p:nvPr/>
          </p:nvGrpSpPr>
          <p:grpSpPr>
            <a:xfrm>
              <a:off x="2548791" y="3538351"/>
              <a:ext cx="4478161" cy="2704827"/>
              <a:chOff x="2548791" y="3538351"/>
              <a:chExt cx="4478161" cy="2704827"/>
            </a:xfrm>
          </p:grpSpPr>
          <p:cxnSp>
            <p:nvCxnSpPr>
              <p:cNvPr id="236" name="连接符: 肘形 235">
                <a:extLst>
                  <a:ext uri="{FF2B5EF4-FFF2-40B4-BE49-F238E27FC236}">
                    <a16:creationId xmlns:a16="http://schemas.microsoft.com/office/drawing/2014/main" id="{9F84A659-6A7F-7D0F-0B02-D0BB0B412649}"/>
                  </a:ext>
                </a:extLst>
              </p:cNvPr>
              <p:cNvCxnSpPr>
                <a:cxnSpLocks/>
                <a:stCxn id="218" idx="2"/>
                <a:endCxn id="238" idx="1"/>
              </p:cNvCxnSpPr>
              <p:nvPr/>
            </p:nvCxnSpPr>
            <p:spPr>
              <a:xfrm rot="16200000" flipH="1">
                <a:off x="1848418" y="4238724"/>
                <a:ext cx="1911748" cy="511001"/>
              </a:xfrm>
              <a:prstGeom prst="bentConnector2">
                <a:avLst/>
              </a:prstGeom>
              <a:ln w="15875"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FAA6E4B5-31D7-129D-4411-2B7B46E2B4BF}"/>
                  </a:ext>
                </a:extLst>
              </p:cNvPr>
              <p:cNvGrpSpPr/>
              <p:nvPr/>
            </p:nvGrpSpPr>
            <p:grpSpPr>
              <a:xfrm>
                <a:off x="3059793" y="4629422"/>
                <a:ext cx="3967159" cy="1613756"/>
                <a:chOff x="1985717" y="4946653"/>
                <a:chExt cx="3967159" cy="1613756"/>
              </a:xfrm>
            </p:grpSpPr>
            <p:sp>
              <p:nvSpPr>
                <p:cNvPr id="238" name="矩形: 圆角 237">
                  <a:extLst>
                    <a:ext uri="{FF2B5EF4-FFF2-40B4-BE49-F238E27FC236}">
                      <a16:creationId xmlns:a16="http://schemas.microsoft.com/office/drawing/2014/main" id="{C11329CD-EA94-F61E-BD51-7A8F9C026259}"/>
                    </a:ext>
                  </a:extLst>
                </p:cNvPr>
                <p:cNvSpPr/>
                <p:nvPr/>
              </p:nvSpPr>
              <p:spPr>
                <a:xfrm>
                  <a:off x="1985717" y="4974250"/>
                  <a:ext cx="3967159" cy="1586159"/>
                </a:xfrm>
                <a:prstGeom prst="roundRect">
                  <a:avLst/>
                </a:prstGeom>
                <a:solidFill>
                  <a:srgbClr val="EBCFBD"/>
                </a:solidFill>
                <a:ln>
                  <a:solidFill>
                    <a:srgbClr val="FF6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39" name="组合 238">
                  <a:extLst>
                    <a:ext uri="{FF2B5EF4-FFF2-40B4-BE49-F238E27FC236}">
                      <a16:creationId xmlns:a16="http://schemas.microsoft.com/office/drawing/2014/main" id="{AA532C8B-8F31-E02C-966D-D1EA0766F2FA}"/>
                    </a:ext>
                  </a:extLst>
                </p:cNvPr>
                <p:cNvGrpSpPr/>
                <p:nvPr/>
              </p:nvGrpSpPr>
              <p:grpSpPr>
                <a:xfrm>
                  <a:off x="2192466" y="5164304"/>
                  <a:ext cx="948532" cy="1195843"/>
                  <a:chOff x="2164456" y="3160803"/>
                  <a:chExt cx="948532" cy="1212006"/>
                </a:xfrm>
              </p:grpSpPr>
              <p:sp>
                <p:nvSpPr>
                  <p:cNvPr id="249" name="流程图: 手动操作 248">
                    <a:extLst>
                      <a:ext uri="{FF2B5EF4-FFF2-40B4-BE49-F238E27FC236}">
                        <a16:creationId xmlns:a16="http://schemas.microsoft.com/office/drawing/2014/main" id="{8C59A8CB-B381-75CE-35CF-04B73717F1A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19218" y="3674238"/>
                    <a:ext cx="937454" cy="446977"/>
                  </a:xfrm>
                  <a:prstGeom prst="flowChartManualOperation">
                    <a:avLst/>
                  </a:prstGeom>
                  <a:solidFill>
                    <a:srgbClr val="00A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流程图: 手动操作 249">
                    <a:extLst>
                      <a:ext uri="{FF2B5EF4-FFF2-40B4-BE49-F238E27FC236}">
                        <a16:creationId xmlns:a16="http://schemas.microsoft.com/office/drawing/2014/main" id="{8B4C062F-46A0-3F96-5BF8-C445277DCD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420772" y="3680593"/>
                    <a:ext cx="937454" cy="446977"/>
                  </a:xfrm>
                  <a:prstGeom prst="flowChartManualOperation">
                    <a:avLst/>
                  </a:prstGeom>
                  <a:solidFill>
                    <a:srgbClr val="00A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51" name="文本框 250">
                    <a:extLst>
                      <a:ext uri="{FF2B5EF4-FFF2-40B4-BE49-F238E27FC236}">
                        <a16:creationId xmlns:a16="http://schemas.microsoft.com/office/drawing/2014/main" id="{C2AB4F68-9850-689B-2489-D95B596FD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182" y="3160803"/>
                    <a:ext cx="935806" cy="4055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Inpainting Method</a:t>
                    </a:r>
                    <a:endParaRPr lang="zh-CN" alt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40" name="直接箭头连接符 239">
                  <a:extLst>
                    <a:ext uri="{FF2B5EF4-FFF2-40B4-BE49-F238E27FC236}">
                      <a16:creationId xmlns:a16="http://schemas.microsoft.com/office/drawing/2014/main" id="{055C8F89-2439-9146-5EE6-E9278E501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7738" y="5852258"/>
                  <a:ext cx="664533" cy="0"/>
                </a:xfrm>
                <a:prstGeom prst="straightConnector1">
                  <a:avLst/>
                </a:prstGeom>
                <a:ln w="25400">
                  <a:solidFill>
                    <a:srgbClr val="98A4AE"/>
                  </a:solidFill>
                  <a:headEnd type="none" w="lg" len="lg"/>
                  <a:tail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组合 240">
                  <a:extLst>
                    <a:ext uri="{FF2B5EF4-FFF2-40B4-BE49-F238E27FC236}">
                      <a16:creationId xmlns:a16="http://schemas.microsoft.com/office/drawing/2014/main" id="{A7B293DA-99BF-429F-4F27-861919C518A7}"/>
                    </a:ext>
                  </a:extLst>
                </p:cNvPr>
                <p:cNvGrpSpPr/>
                <p:nvPr/>
              </p:nvGrpSpPr>
              <p:grpSpPr>
                <a:xfrm>
                  <a:off x="4218560" y="4946653"/>
                  <a:ext cx="1523855" cy="1592364"/>
                  <a:chOff x="983336" y="4300056"/>
                  <a:chExt cx="1523855" cy="1592364"/>
                </a:xfrm>
              </p:grpSpPr>
              <p:pic>
                <p:nvPicPr>
                  <p:cNvPr id="242" name="图片 241" descr="在花瓶里&#10;&#10;中度可信度描述已自动生成">
                    <a:extLst>
                      <a:ext uri="{FF2B5EF4-FFF2-40B4-BE49-F238E27FC236}">
                        <a16:creationId xmlns:a16="http://schemas.microsoft.com/office/drawing/2014/main" id="{286BCE7B-AADA-C8E5-25CF-B994B5247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7191" y="453262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43" name="图片 242" descr="在花瓶里&#10;&#10;中度可信度描述已自动生成">
                    <a:extLst>
                      <a:ext uri="{FF2B5EF4-FFF2-40B4-BE49-F238E27FC236}">
                        <a16:creationId xmlns:a16="http://schemas.microsoft.com/office/drawing/2014/main" id="{A630EC9E-630B-4204-64F1-4D1B42EB4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9286" y="470892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44" name="图片 243" descr="在花瓶里&#10;&#10;中度可信度描述已自动生成">
                    <a:extLst>
                      <a:ext uri="{FF2B5EF4-FFF2-40B4-BE49-F238E27FC236}">
                        <a16:creationId xmlns:a16="http://schemas.microsoft.com/office/drawing/2014/main" id="{057F9556-A475-F29A-2694-7EDC8E15B1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3336" y="4812420"/>
                    <a:ext cx="108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245" name="直接连接符 244">
                    <a:extLst>
                      <a:ext uri="{FF2B5EF4-FFF2-40B4-BE49-F238E27FC236}">
                        <a16:creationId xmlns:a16="http://schemas.microsoft.com/office/drawing/2014/main" id="{E26743A2-7E50-7987-665C-6DA41734A7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2368" y="4532625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>
                    <a:extLst>
                      <a:ext uri="{FF2B5EF4-FFF2-40B4-BE49-F238E27FC236}">
                        <a16:creationId xmlns:a16="http://schemas.microsoft.com/office/drawing/2014/main" id="{3098EF3D-D63F-66E3-B0C5-0D023E2A9B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065465" y="4521470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直接连接符 246">
                    <a:extLst>
                      <a:ext uri="{FF2B5EF4-FFF2-40B4-BE49-F238E27FC236}">
                        <a16:creationId xmlns:a16="http://schemas.microsoft.com/office/drawing/2014/main" id="{5DA89E26-B0FB-ADFA-9109-20BD00F555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061089" y="5610524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" name="文本框 247">
                    <a:extLst>
                      <a:ext uri="{FF2B5EF4-FFF2-40B4-BE49-F238E27FC236}">
                        <a16:creationId xmlns:a16="http://schemas.microsoft.com/office/drawing/2014/main" id="{2BEEB874-3801-B8AA-74D5-6BA9D393B5A5}"/>
                      </a:ext>
                    </a:extLst>
                  </p:cNvPr>
                  <p:cNvSpPr txBox="1"/>
                  <p:nvPr/>
                </p:nvSpPr>
                <p:spPr>
                  <a:xfrm>
                    <a:off x="992367" y="4300056"/>
                    <a:ext cx="151010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1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Inpainted</a:t>
                    </a:r>
                    <a:r>
                      <a:rPr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Projection</a:t>
                    </a:r>
                    <a:endParaRPr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3C9CC8-F2FB-4DDB-37F8-3A215E41E17C}"/>
                </a:ext>
              </a:extLst>
            </p:cNvPr>
            <p:cNvSpPr txBox="1"/>
            <p:nvPr/>
          </p:nvSpPr>
          <p:spPr>
            <a:xfrm>
              <a:off x="3062889" y="4650584"/>
              <a:ext cx="441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E8F6FE-E331-E466-E4F2-7476BF69223C}"/>
              </a:ext>
            </a:extLst>
          </p:cNvPr>
          <p:cNvGrpSpPr/>
          <p:nvPr/>
        </p:nvGrpSpPr>
        <p:grpSpPr>
          <a:xfrm>
            <a:off x="5633295" y="1973689"/>
            <a:ext cx="5793917" cy="4014757"/>
            <a:chOff x="5292636" y="1973689"/>
            <a:chExt cx="5793917" cy="4014757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6F81EC6D-63AD-0FE1-64E4-8C3130F3FD42}"/>
                </a:ext>
              </a:extLst>
            </p:cNvPr>
            <p:cNvGrpSpPr/>
            <p:nvPr/>
          </p:nvGrpSpPr>
          <p:grpSpPr>
            <a:xfrm>
              <a:off x="5292636" y="1973689"/>
              <a:ext cx="5793917" cy="4014757"/>
              <a:chOff x="5292636" y="1973689"/>
              <a:chExt cx="5793917" cy="4014757"/>
            </a:xfrm>
          </p:grpSpPr>
          <p:cxnSp>
            <p:nvCxnSpPr>
              <p:cNvPr id="253" name="直接箭头连接符 252">
                <a:extLst>
                  <a:ext uri="{FF2B5EF4-FFF2-40B4-BE49-F238E27FC236}">
                    <a16:creationId xmlns:a16="http://schemas.microsoft.com/office/drawing/2014/main" id="{F9637D8F-8700-0815-2267-420B7B05224A}"/>
                  </a:ext>
                </a:extLst>
              </p:cNvPr>
              <p:cNvCxnSpPr>
                <a:cxnSpLocks/>
                <a:stCxn id="238" idx="3"/>
                <a:endCxn id="281" idx="1"/>
              </p:cNvCxnSpPr>
              <p:nvPr/>
            </p:nvCxnSpPr>
            <p:spPr>
              <a:xfrm flipV="1">
                <a:off x="7030855" y="5448446"/>
                <a:ext cx="429519" cy="1653"/>
              </a:xfrm>
              <a:prstGeom prst="straightConnector1">
                <a:avLst/>
              </a:prstGeom>
              <a:ln w="15875"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3E43CC51-18B9-116B-43D1-5AD0BFADE644}"/>
                  </a:ext>
                </a:extLst>
              </p:cNvPr>
              <p:cNvGrpSpPr/>
              <p:nvPr/>
            </p:nvGrpSpPr>
            <p:grpSpPr>
              <a:xfrm>
                <a:off x="7350468" y="4407698"/>
                <a:ext cx="1787479" cy="1580748"/>
                <a:chOff x="2468368" y="1507196"/>
                <a:chExt cx="1787479" cy="1580748"/>
              </a:xfrm>
            </p:grpSpPr>
            <p:grpSp>
              <p:nvGrpSpPr>
                <p:cNvPr id="277" name="组合 276">
                  <a:extLst>
                    <a:ext uri="{FF2B5EF4-FFF2-40B4-BE49-F238E27FC236}">
                      <a16:creationId xmlns:a16="http://schemas.microsoft.com/office/drawing/2014/main" id="{2D272063-6C9E-729C-01E2-CA05B106EC2C}"/>
                    </a:ext>
                  </a:extLst>
                </p:cNvPr>
                <p:cNvGrpSpPr/>
                <p:nvPr/>
              </p:nvGrpSpPr>
              <p:grpSpPr>
                <a:xfrm>
                  <a:off x="2578274" y="1737514"/>
                  <a:ext cx="1532717" cy="1350430"/>
                  <a:chOff x="3090772" y="1738374"/>
                  <a:chExt cx="1532717" cy="1350430"/>
                </a:xfrm>
              </p:grpSpPr>
              <p:pic>
                <p:nvPicPr>
                  <p:cNvPr id="279" name="图片 278" descr="黑暗里有星球&#10;&#10;描述已自动生成">
                    <a:extLst>
                      <a:ext uri="{FF2B5EF4-FFF2-40B4-BE49-F238E27FC236}">
                        <a16:creationId xmlns:a16="http://schemas.microsoft.com/office/drawing/2014/main" id="{A36BDD63-F0C7-F864-2E3F-CA95939A36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43489" y="173837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0" name="图片 279" descr="黑暗里有星球&#10;&#10;描述已自动生成">
                    <a:extLst>
                      <a:ext uri="{FF2B5EF4-FFF2-40B4-BE49-F238E27FC236}">
                        <a16:creationId xmlns:a16="http://schemas.microsoft.com/office/drawing/2014/main" id="{5A400EBF-420A-1B09-A197-635A313CA8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54255" y="191866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1" name="图片 280" descr="黑暗里有星球&#10;&#10;描述已自动生成">
                    <a:extLst>
                      <a:ext uri="{FF2B5EF4-FFF2-40B4-BE49-F238E27FC236}">
                        <a16:creationId xmlns:a16="http://schemas.microsoft.com/office/drawing/2014/main" id="{0912B10C-279D-1A4E-87FB-C72B0ECA8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0772" y="2008804"/>
                    <a:ext cx="108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282" name="直接连接符 281">
                    <a:extLst>
                      <a:ext uri="{FF2B5EF4-FFF2-40B4-BE49-F238E27FC236}">
                        <a16:creationId xmlns:a16="http://schemas.microsoft.com/office/drawing/2014/main" id="{6CD733F7-18CF-9BDA-A7B3-B0C17A3F731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94694" y="1738374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直接连接符 282">
                    <a:extLst>
                      <a:ext uri="{FF2B5EF4-FFF2-40B4-BE49-F238E27FC236}">
                        <a16:creationId xmlns:a16="http://schemas.microsoft.com/office/drawing/2014/main" id="{26BCAA0A-793C-F8D3-2339-799FC8732D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70772" y="1738374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直接连接符 283">
                    <a:extLst>
                      <a:ext uri="{FF2B5EF4-FFF2-40B4-BE49-F238E27FC236}">
                        <a16:creationId xmlns:a16="http://schemas.microsoft.com/office/drawing/2014/main" id="{D7EF75CE-48A8-A0C9-4FB0-B10637C9EF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70772" y="2817514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8" name="文本框 277">
                  <a:extLst>
                    <a:ext uri="{FF2B5EF4-FFF2-40B4-BE49-F238E27FC236}">
                      <a16:creationId xmlns:a16="http://schemas.microsoft.com/office/drawing/2014/main" id="{CCD37C29-6AF4-5E8F-1712-C7C9357A3B50}"/>
                    </a:ext>
                  </a:extLst>
                </p:cNvPr>
                <p:cNvSpPr txBox="1"/>
                <p:nvPr/>
              </p:nvSpPr>
              <p:spPr>
                <a:xfrm>
                  <a:off x="2468368" y="1507196"/>
                  <a:ext cx="178747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Metal-Free Reconstruction</a:t>
                  </a:r>
                  <a:endPara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55" name="直接箭头连接符 254">
                <a:extLst>
                  <a:ext uri="{FF2B5EF4-FFF2-40B4-BE49-F238E27FC236}">
                    <a16:creationId xmlns:a16="http://schemas.microsoft.com/office/drawing/2014/main" id="{38BB4C8E-B262-28B8-04B9-20EADB35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2636" y="2720930"/>
                <a:ext cx="1144023" cy="0"/>
              </a:xfrm>
              <a:prstGeom prst="straightConnector1">
                <a:avLst/>
              </a:prstGeom>
              <a:ln w="15875"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512EBB34-4878-F467-7EFD-2E0FF07E2FD5}"/>
                  </a:ext>
                </a:extLst>
              </p:cNvPr>
              <p:cNvGrpSpPr/>
              <p:nvPr/>
            </p:nvGrpSpPr>
            <p:grpSpPr>
              <a:xfrm>
                <a:off x="7334946" y="1973689"/>
                <a:ext cx="1516367" cy="1568867"/>
                <a:chOff x="4458430" y="1526083"/>
                <a:chExt cx="1516367" cy="1568867"/>
              </a:xfrm>
            </p:grpSpPr>
            <p:grpSp>
              <p:nvGrpSpPr>
                <p:cNvPr id="269" name="组合 268">
                  <a:extLst>
                    <a:ext uri="{FF2B5EF4-FFF2-40B4-BE49-F238E27FC236}">
                      <a16:creationId xmlns:a16="http://schemas.microsoft.com/office/drawing/2014/main" id="{E182C72E-AB71-42B3-7051-AB9A37815347}"/>
                    </a:ext>
                  </a:extLst>
                </p:cNvPr>
                <p:cNvGrpSpPr/>
                <p:nvPr/>
              </p:nvGrpSpPr>
              <p:grpSpPr>
                <a:xfrm>
                  <a:off x="4458430" y="1737514"/>
                  <a:ext cx="1516367" cy="1357436"/>
                  <a:chOff x="5674135" y="1733990"/>
                  <a:chExt cx="1516367" cy="1357436"/>
                </a:xfrm>
              </p:grpSpPr>
              <p:pic>
                <p:nvPicPr>
                  <p:cNvPr id="271" name="图片 270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FA0CC875-D813-80F4-6E82-4AFC674669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07289" y="1733990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2" name="图片 271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EFDFC1FA-94F5-A527-3FDC-576230189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37618" y="19178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3" name="图片 272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2FAC1082-4D70-56B0-34F9-DDD49CB23A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74135" y="2007944"/>
                    <a:ext cx="108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274" name="直接连接符 273">
                    <a:extLst>
                      <a:ext uri="{FF2B5EF4-FFF2-40B4-BE49-F238E27FC236}">
                        <a16:creationId xmlns:a16="http://schemas.microsoft.com/office/drawing/2014/main" id="{39AD2770-912A-8A99-ED89-455923A2A7F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681094" y="1733990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直接连接符 274">
                    <a:extLst>
                      <a:ext uri="{FF2B5EF4-FFF2-40B4-BE49-F238E27FC236}">
                        <a16:creationId xmlns:a16="http://schemas.microsoft.com/office/drawing/2014/main" id="{493D462A-7372-F4D1-B410-21F3582B24F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49114" y="1746894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直接连接符 275">
                    <a:extLst>
                      <a:ext uri="{FF2B5EF4-FFF2-40B4-BE49-F238E27FC236}">
                        <a16:creationId xmlns:a16="http://schemas.microsoft.com/office/drawing/2014/main" id="{DF92EB75-6638-0686-865A-7110F99264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45901" y="2820996"/>
                    <a:ext cx="441388" cy="270430"/>
                  </a:xfrm>
                  <a:prstGeom prst="line">
                    <a:avLst/>
                  </a:prstGeom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1370311F-144C-D843-1612-FE7AE1B40F0A}"/>
                    </a:ext>
                  </a:extLst>
                </p:cNvPr>
                <p:cNvSpPr txBox="1"/>
                <p:nvPr/>
              </p:nvSpPr>
              <p:spPr>
                <a:xfrm>
                  <a:off x="4458430" y="1526083"/>
                  <a:ext cx="151005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 Metal Mask</a:t>
                  </a:r>
                  <a:endPara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1775A484-581A-739D-12E7-D1F58553AF70}"/>
                  </a:ext>
                </a:extLst>
              </p:cNvPr>
              <p:cNvGrpSpPr/>
              <p:nvPr/>
            </p:nvGrpSpPr>
            <p:grpSpPr>
              <a:xfrm>
                <a:off x="9257247" y="4389377"/>
                <a:ext cx="1829306" cy="1596172"/>
                <a:chOff x="2880310" y="4004426"/>
                <a:chExt cx="1829306" cy="1596172"/>
              </a:xfrm>
            </p:grpSpPr>
            <p:pic>
              <p:nvPicPr>
                <p:cNvPr id="262" name="图片 261" descr="黑暗里有星球&#10;&#10;描述已自动生成">
                  <a:extLst>
                    <a:ext uri="{FF2B5EF4-FFF2-40B4-BE49-F238E27FC236}">
                      <a16:creationId xmlns:a16="http://schemas.microsoft.com/office/drawing/2014/main" id="{C147446E-2FDE-6EFD-C51F-E92DA3E992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3351" y="4250168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63" name="图片 262" descr="黑暗里有星球&#10;&#10;描述已自动生成">
                  <a:extLst>
                    <a:ext uri="{FF2B5EF4-FFF2-40B4-BE49-F238E27FC236}">
                      <a16:creationId xmlns:a16="http://schemas.microsoft.com/office/drawing/2014/main" id="{592DFEEF-B54F-8A91-FEAB-6F040C6C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1624" y="4430455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64" name="图片 263" descr="黑暗里有星球&#10;&#10;描述已自动生成">
                  <a:extLst>
                    <a:ext uri="{FF2B5EF4-FFF2-40B4-BE49-F238E27FC236}">
                      <a16:creationId xmlns:a16="http://schemas.microsoft.com/office/drawing/2014/main" id="{701181E8-92A9-8518-485D-A7E36095B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0052" y="4520598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B98EC091-18BD-DF0F-7268-261D2AD0EB6D}"/>
                    </a:ext>
                  </a:extLst>
                </p:cNvPr>
                <p:cNvCxnSpPr/>
                <p:nvPr/>
              </p:nvCxnSpPr>
              <p:spPr>
                <a:xfrm flipV="1">
                  <a:off x="3020052" y="4250168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7DF30818-BB02-6846-B145-FA330CC2E96C}"/>
                    </a:ext>
                  </a:extLst>
                </p:cNvPr>
                <p:cNvCxnSpPr/>
                <p:nvPr/>
              </p:nvCxnSpPr>
              <p:spPr>
                <a:xfrm flipV="1">
                  <a:off x="4100052" y="4250168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11D363C5-0898-46EA-8AA0-298E9E30AE67}"/>
                    </a:ext>
                  </a:extLst>
                </p:cNvPr>
                <p:cNvCxnSpPr/>
                <p:nvPr/>
              </p:nvCxnSpPr>
              <p:spPr>
                <a:xfrm flipV="1">
                  <a:off x="4096008" y="5319783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A51F27FA-6E81-9620-62FE-D4C3443B4DBD}"/>
                    </a:ext>
                  </a:extLst>
                </p:cNvPr>
                <p:cNvSpPr txBox="1"/>
                <p:nvPr/>
              </p:nvSpPr>
              <p:spPr>
                <a:xfrm>
                  <a:off x="2880310" y="4004426"/>
                  <a:ext cx="182930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Final MAR Reconstruction</a:t>
                  </a:r>
                  <a:endPara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58" name="直接箭头连接符 257">
                <a:extLst>
                  <a:ext uri="{FF2B5EF4-FFF2-40B4-BE49-F238E27FC236}">
                    <a16:creationId xmlns:a16="http://schemas.microsoft.com/office/drawing/2014/main" id="{B1250FBB-F98C-72F8-9C70-187E112715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3260" y="5454542"/>
                <a:ext cx="399542" cy="1669"/>
              </a:xfrm>
              <a:prstGeom prst="straightConnector1">
                <a:avLst/>
              </a:prstGeom>
              <a:ln w="15875"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6B24CF25-0B19-C909-E339-3E373A56AF06}"/>
                  </a:ext>
                </a:extLst>
              </p:cNvPr>
              <p:cNvGrpSpPr/>
              <p:nvPr/>
            </p:nvGrpSpPr>
            <p:grpSpPr>
              <a:xfrm>
                <a:off x="7913091" y="3719361"/>
                <a:ext cx="1380743" cy="590333"/>
                <a:chOff x="8110316" y="3405595"/>
                <a:chExt cx="1380743" cy="590333"/>
              </a:xfrm>
            </p:grpSpPr>
            <p:cxnSp>
              <p:nvCxnSpPr>
                <p:cNvPr id="260" name="直接箭头连接符 259">
                  <a:extLst>
                    <a:ext uri="{FF2B5EF4-FFF2-40B4-BE49-F238E27FC236}">
                      <a16:creationId xmlns:a16="http://schemas.microsoft.com/office/drawing/2014/main" id="{D0084EA8-6AC9-A35B-65F0-185897555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7599" y="3405595"/>
                  <a:ext cx="0" cy="590333"/>
                </a:xfrm>
                <a:prstGeom prst="straightConnector1">
                  <a:avLst/>
                </a:prstGeom>
                <a:ln w="15875">
                  <a:tail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文本框 260">
                  <a:extLst>
                    <a:ext uri="{FF2B5EF4-FFF2-40B4-BE49-F238E27FC236}">
                      <a16:creationId xmlns:a16="http://schemas.microsoft.com/office/drawing/2014/main" id="{75A71A8C-853C-4889-C8D2-766133225E8D}"/>
                    </a:ext>
                  </a:extLst>
                </p:cNvPr>
                <p:cNvSpPr txBox="1"/>
                <p:nvPr/>
              </p:nvSpPr>
              <p:spPr>
                <a:xfrm>
                  <a:off x="8110316" y="3527357"/>
                  <a:ext cx="13807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 Insertion</a:t>
                  </a:r>
                  <a:endPara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F160ACD-787E-9D04-8D69-798E5396B732}"/>
                </a:ext>
              </a:extLst>
            </p:cNvPr>
            <p:cNvSpPr txBox="1"/>
            <p:nvPr/>
          </p:nvSpPr>
          <p:spPr>
            <a:xfrm>
              <a:off x="7648587" y="3860492"/>
              <a:ext cx="441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6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FA624E-BD65-5404-7229-F3F1C6862E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41314-FA91-A515-79CA-CD3D66FA71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B517E-DCE9-2B1A-D0F7-0D7B592FB4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16" name="内容占位符 1">
            <a:extLst>
              <a:ext uri="{FF2B5EF4-FFF2-40B4-BE49-F238E27FC236}">
                <a16:creationId xmlns:a16="http://schemas.microsoft.com/office/drawing/2014/main" id="{97FB1905-1BC8-5892-3FF1-9CF25BC7BE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projection domain-based MAR Pipeline</a:t>
            </a:r>
          </a:p>
          <a:p>
            <a:pPr marL="0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C971F5F8-6381-C488-179C-AA1D9A84C607}"/>
              </a:ext>
            </a:extLst>
          </p:cNvPr>
          <p:cNvGrpSpPr/>
          <p:nvPr/>
        </p:nvGrpSpPr>
        <p:grpSpPr>
          <a:xfrm>
            <a:off x="481229" y="1353709"/>
            <a:ext cx="4314001" cy="1660130"/>
            <a:chOff x="538379" y="1210834"/>
            <a:chExt cx="4314001" cy="1660130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04EBA00E-1119-3FB9-18B5-4D623CEA4A2F}"/>
                </a:ext>
              </a:extLst>
            </p:cNvPr>
            <p:cNvSpPr/>
            <p:nvPr/>
          </p:nvSpPr>
          <p:spPr>
            <a:xfrm>
              <a:off x="538379" y="1210834"/>
              <a:ext cx="4210180" cy="165944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BF1BDB4-5BD4-8934-9987-BED919C3F4E4}"/>
                </a:ext>
              </a:extLst>
            </p:cNvPr>
            <p:cNvGrpSpPr/>
            <p:nvPr/>
          </p:nvGrpSpPr>
          <p:grpSpPr>
            <a:xfrm>
              <a:off x="538380" y="1210835"/>
              <a:ext cx="1971772" cy="1660129"/>
              <a:chOff x="1029384" y="1468548"/>
              <a:chExt cx="1924413" cy="1620256"/>
            </a:xfrm>
          </p:grpSpPr>
          <p:pic>
            <p:nvPicPr>
              <p:cNvPr id="6" name="图片 5" descr="图片包含 灯光, 黑暗, 对, 牛奶&#10;&#10;描述已自动生成">
                <a:extLst>
                  <a:ext uri="{FF2B5EF4-FFF2-40B4-BE49-F238E27FC236}">
                    <a16:creationId xmlns:a16="http://schemas.microsoft.com/office/drawing/2014/main" id="{759992E5-1E6A-F8DA-B619-D99552DEC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772" y="173837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" name="图片 6" descr="图片包含 黑暗, 灯光, 穿着, 女人&#10;&#10;描述已自动生成">
                <a:extLst>
                  <a:ext uri="{FF2B5EF4-FFF2-40B4-BE49-F238E27FC236}">
                    <a16:creationId xmlns:a16="http://schemas.microsoft.com/office/drawing/2014/main" id="{0603476C-6758-997C-BBD6-7DA87CDF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867" y="191866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8" name="图片 7" descr="图片包含 灯光, 黑暗, 男人, 对&#10;&#10;描述已自动生成">
                <a:extLst>
                  <a:ext uri="{FF2B5EF4-FFF2-40B4-BE49-F238E27FC236}">
                    <a16:creationId xmlns:a16="http://schemas.microsoft.com/office/drawing/2014/main" id="{DADED386-01F2-A620-B3BD-CF8F22974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384" y="2008804"/>
                <a:ext cx="1080000" cy="1080000"/>
              </a:xfrm>
              <a:prstGeom prst="rect">
                <a:avLst/>
              </a:prstGeom>
            </p:spPr>
          </p:pic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29E0BE3-F376-C79F-6029-DFC9BC9C5100}"/>
                  </a:ext>
                </a:extLst>
              </p:cNvPr>
              <p:cNvCxnSpPr/>
              <p:nvPr/>
            </p:nvCxnSpPr>
            <p:spPr>
              <a:xfrm flipV="1">
                <a:off x="1029384" y="1738374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BC76664-DAEF-2733-E5E7-F956C6A7D2FA}"/>
                  </a:ext>
                </a:extLst>
              </p:cNvPr>
              <p:cNvCxnSpPr/>
              <p:nvPr/>
            </p:nvCxnSpPr>
            <p:spPr>
              <a:xfrm flipV="1">
                <a:off x="2109384" y="1738374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7C35EA6-3D7C-D022-5408-9C86AFFEB801}"/>
                  </a:ext>
                </a:extLst>
              </p:cNvPr>
              <p:cNvCxnSpPr/>
              <p:nvPr/>
            </p:nvCxnSpPr>
            <p:spPr>
              <a:xfrm flipV="1">
                <a:off x="2109384" y="2818374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44F3DE-CDD4-E807-61F9-7DDB2E031861}"/>
                  </a:ext>
                </a:extLst>
              </p:cNvPr>
              <p:cNvSpPr txBox="1"/>
              <p:nvPr/>
            </p:nvSpPr>
            <p:spPr>
              <a:xfrm>
                <a:off x="1029384" y="1468548"/>
                <a:ext cx="1924413" cy="26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Metal-Corrupted Projection</a:t>
                </a:r>
                <a:endParaRPr lang="zh-CN" altLang="en-US" sz="11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9C2709F-C3E5-6A59-F502-B38E512C99BC}"/>
                </a:ext>
              </a:extLst>
            </p:cNvPr>
            <p:cNvGrpSpPr/>
            <p:nvPr/>
          </p:nvGrpSpPr>
          <p:grpSpPr>
            <a:xfrm>
              <a:off x="2746871" y="1219899"/>
              <a:ext cx="2105509" cy="1644076"/>
              <a:chOff x="2851149" y="3996010"/>
              <a:chExt cx="2054938" cy="1604588"/>
            </a:xfrm>
          </p:grpSpPr>
          <p:pic>
            <p:nvPicPr>
              <p:cNvPr id="39" name="图片 38" descr="黑暗里有星球&#10;&#10;描述已自动生成">
                <a:extLst>
                  <a:ext uri="{FF2B5EF4-FFF2-40B4-BE49-F238E27FC236}">
                    <a16:creationId xmlns:a16="http://schemas.microsoft.com/office/drawing/2014/main" id="{E8A53A39-9F5D-139C-3BAA-3D08A3F62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3351" y="425016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0" name="图片 39" descr="黑暗里有星球&#10;&#10;描述已自动生成">
                <a:extLst>
                  <a:ext uri="{FF2B5EF4-FFF2-40B4-BE49-F238E27FC236}">
                    <a16:creationId xmlns:a16="http://schemas.microsoft.com/office/drawing/2014/main" id="{0B89AEA7-2982-CE15-AC8D-5F9DACC5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1624" y="4430455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1" name="图片 40" descr="黑暗里有星球&#10;&#10;描述已自动生成">
                <a:extLst>
                  <a:ext uri="{FF2B5EF4-FFF2-40B4-BE49-F238E27FC236}">
                    <a16:creationId xmlns:a16="http://schemas.microsoft.com/office/drawing/2014/main" id="{8FF9DB96-4A22-4098-3250-D364C5DD1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0052" y="4520598"/>
                <a:ext cx="1080000" cy="1080000"/>
              </a:xfrm>
              <a:prstGeom prst="rect">
                <a:avLst/>
              </a:prstGeom>
            </p:spPr>
          </p:pic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9162256-9F2A-4A5E-7751-A9E4F7B4CAF9}"/>
                  </a:ext>
                </a:extLst>
              </p:cNvPr>
              <p:cNvCxnSpPr/>
              <p:nvPr/>
            </p:nvCxnSpPr>
            <p:spPr>
              <a:xfrm flipV="1">
                <a:off x="3020052" y="4250168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0D0C491-24B7-1EE9-5ECB-A79DAD7230B2}"/>
                  </a:ext>
                </a:extLst>
              </p:cNvPr>
              <p:cNvCxnSpPr/>
              <p:nvPr/>
            </p:nvCxnSpPr>
            <p:spPr>
              <a:xfrm flipV="1">
                <a:off x="4100052" y="4250168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795B4C1-DEE9-3FE4-4F1C-8BBB592A63A5}"/>
                  </a:ext>
                </a:extLst>
              </p:cNvPr>
              <p:cNvCxnSpPr/>
              <p:nvPr/>
            </p:nvCxnSpPr>
            <p:spPr>
              <a:xfrm flipV="1">
                <a:off x="4096008" y="5319783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1DBBBE5-1A50-CED5-5F5C-AB70557AE3F8}"/>
                  </a:ext>
                </a:extLst>
              </p:cNvPr>
              <p:cNvSpPr txBox="1"/>
              <p:nvPr/>
            </p:nvSpPr>
            <p:spPr>
              <a:xfrm>
                <a:off x="2851149" y="3996010"/>
                <a:ext cx="2054938" cy="26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Metal-Corrupted Reconstruction</a:t>
                </a:r>
                <a:endParaRPr lang="zh-CN" altLang="en-US" sz="11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F1461297-B7FE-84F0-571F-2E8B6A16382C}"/>
              </a:ext>
            </a:extLst>
          </p:cNvPr>
          <p:cNvSpPr/>
          <p:nvPr/>
        </p:nvSpPr>
        <p:spPr>
          <a:xfrm flipH="1">
            <a:off x="1655819" y="5153799"/>
            <a:ext cx="119905" cy="42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81"/>
          </a:p>
        </p:txBody>
      </p: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02EFE9E9-6BD1-FE1B-76AA-0BA19A07DBB4}"/>
              </a:ext>
            </a:extLst>
          </p:cNvPr>
          <p:cNvGrpSpPr/>
          <p:nvPr/>
        </p:nvGrpSpPr>
        <p:grpSpPr>
          <a:xfrm>
            <a:off x="9739885" y="4935972"/>
            <a:ext cx="2375915" cy="1635453"/>
            <a:chOff x="9739885" y="4935972"/>
            <a:chExt cx="2375915" cy="16354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80D4F9D-6A03-403A-BD56-DD9009159889}"/>
                </a:ext>
              </a:extLst>
            </p:cNvPr>
            <p:cNvGrpSpPr/>
            <p:nvPr/>
          </p:nvGrpSpPr>
          <p:grpSpPr>
            <a:xfrm>
              <a:off x="10241476" y="4935972"/>
              <a:ext cx="1874324" cy="1635453"/>
              <a:chOff x="2880310" y="4004426"/>
              <a:chExt cx="1829306" cy="1596172"/>
            </a:xfrm>
          </p:grpSpPr>
          <p:pic>
            <p:nvPicPr>
              <p:cNvPr id="47" name="图片 46" descr="黑暗里有星球&#10;&#10;描述已自动生成">
                <a:extLst>
                  <a:ext uri="{FF2B5EF4-FFF2-40B4-BE49-F238E27FC236}">
                    <a16:creationId xmlns:a16="http://schemas.microsoft.com/office/drawing/2014/main" id="{E59A3E43-C8F8-10AB-55CD-6B4A1D8C5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3351" y="425016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8" name="图片 47" descr="黑暗里有星球&#10;&#10;描述已自动生成">
                <a:extLst>
                  <a:ext uri="{FF2B5EF4-FFF2-40B4-BE49-F238E27FC236}">
                    <a16:creationId xmlns:a16="http://schemas.microsoft.com/office/drawing/2014/main" id="{5E7630D6-B14C-DE5D-0D01-6EB2D21A5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1624" y="4430455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9" name="图片 48" descr="黑暗里有星球&#10;&#10;描述已自动生成">
                <a:extLst>
                  <a:ext uri="{FF2B5EF4-FFF2-40B4-BE49-F238E27FC236}">
                    <a16:creationId xmlns:a16="http://schemas.microsoft.com/office/drawing/2014/main" id="{7B1C21DA-D8D7-7143-84BB-7E21B60B2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0052" y="4520598"/>
                <a:ext cx="1080000" cy="1080000"/>
              </a:xfrm>
              <a:prstGeom prst="rect">
                <a:avLst/>
              </a:prstGeom>
            </p:spPr>
          </p:pic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AF1EE338-31F4-A50E-EC53-B5DB1E86F7C2}"/>
                  </a:ext>
                </a:extLst>
              </p:cNvPr>
              <p:cNvCxnSpPr/>
              <p:nvPr/>
            </p:nvCxnSpPr>
            <p:spPr>
              <a:xfrm flipV="1">
                <a:off x="3020052" y="4250168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AEE135D-7123-128F-178E-464EEE590873}"/>
                  </a:ext>
                </a:extLst>
              </p:cNvPr>
              <p:cNvCxnSpPr/>
              <p:nvPr/>
            </p:nvCxnSpPr>
            <p:spPr>
              <a:xfrm flipV="1">
                <a:off x="4100052" y="4250168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EABE086-6B56-70EB-5F73-E021F8986C16}"/>
                  </a:ext>
                </a:extLst>
              </p:cNvPr>
              <p:cNvCxnSpPr/>
              <p:nvPr/>
            </p:nvCxnSpPr>
            <p:spPr>
              <a:xfrm flipV="1">
                <a:off x="4096008" y="5319783"/>
                <a:ext cx="441388" cy="270430"/>
              </a:xfrm>
              <a:prstGeom prst="line">
                <a:avLst/>
              </a:prstGeom>
              <a:ln w="127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D45317A-BA42-807C-3585-670844028A18}"/>
                  </a:ext>
                </a:extLst>
              </p:cNvPr>
              <p:cNvSpPr txBox="1"/>
              <p:nvPr/>
            </p:nvSpPr>
            <p:spPr>
              <a:xfrm>
                <a:off x="2880310" y="4004426"/>
                <a:ext cx="1829306" cy="26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MAR Reconstruction</a:t>
                </a:r>
                <a:endParaRPr lang="zh-CN" altLang="en-US" sz="11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6E41679E-3DE8-FD1D-E1C2-F5479C24634F}"/>
                </a:ext>
              </a:extLst>
            </p:cNvPr>
            <p:cNvCxnSpPr>
              <a:cxnSpLocks/>
            </p:cNvCxnSpPr>
            <p:nvPr/>
          </p:nvCxnSpPr>
          <p:spPr>
            <a:xfrm>
              <a:off x="9739885" y="5850816"/>
              <a:ext cx="452924" cy="0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4D703816-881E-1AE3-CAC1-A0C18ACA3B6D}"/>
              </a:ext>
            </a:extLst>
          </p:cNvPr>
          <p:cNvGrpSpPr/>
          <p:nvPr/>
        </p:nvGrpSpPr>
        <p:grpSpPr>
          <a:xfrm>
            <a:off x="2899503" y="3096770"/>
            <a:ext cx="4299173" cy="1619648"/>
            <a:chOff x="3093252" y="3017238"/>
            <a:chExt cx="4195914" cy="1580747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F5B24745-40D9-5BE4-7951-95A67D987298}"/>
                </a:ext>
              </a:extLst>
            </p:cNvPr>
            <p:cNvGrpSpPr/>
            <p:nvPr/>
          </p:nvGrpSpPr>
          <p:grpSpPr>
            <a:xfrm>
              <a:off x="3093253" y="3017238"/>
              <a:ext cx="4195913" cy="1580747"/>
              <a:chOff x="5384875" y="3057228"/>
              <a:chExt cx="4195913" cy="1580747"/>
            </a:xfrm>
          </p:grpSpPr>
          <p:sp>
            <p:nvSpPr>
              <p:cNvPr id="196" name="矩形: 圆角 195">
                <a:extLst>
                  <a:ext uri="{FF2B5EF4-FFF2-40B4-BE49-F238E27FC236}">
                    <a16:creationId xmlns:a16="http://schemas.microsoft.com/office/drawing/2014/main" id="{40058D8E-A32D-3620-7777-1F9C8D33E69F}"/>
                  </a:ext>
                </a:extLst>
              </p:cNvPr>
              <p:cNvSpPr/>
              <p:nvPr/>
            </p:nvSpPr>
            <p:spPr>
              <a:xfrm>
                <a:off x="5384875" y="3085164"/>
                <a:ext cx="4195913" cy="1552811"/>
              </a:xfrm>
              <a:prstGeom prst="roundRect">
                <a:avLst/>
              </a:prstGeom>
              <a:solidFill>
                <a:srgbClr val="C2EBA6"/>
              </a:solidFill>
              <a:ln>
                <a:solidFill>
                  <a:srgbClr val="2D7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 dirty="0"/>
              </a:p>
            </p:txBody>
          </p: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2CAAA1AF-1597-974E-63A3-A0447A8DFCBB}"/>
                  </a:ext>
                </a:extLst>
              </p:cNvPr>
              <p:cNvGrpSpPr/>
              <p:nvPr/>
            </p:nvGrpSpPr>
            <p:grpSpPr>
              <a:xfrm>
                <a:off x="7658771" y="3057228"/>
                <a:ext cx="1534284" cy="1558532"/>
                <a:chOff x="2919177" y="3173259"/>
                <a:chExt cx="1534284" cy="1579599"/>
              </a:xfrm>
            </p:grpSpPr>
            <p:pic>
              <p:nvPicPr>
                <p:cNvPr id="203" name="图片 202" descr="卡通人物&#10;&#10;低可信度描述已自动生成">
                  <a:extLst>
                    <a:ext uri="{FF2B5EF4-FFF2-40B4-BE49-F238E27FC236}">
                      <a16:creationId xmlns:a16="http://schemas.microsoft.com/office/drawing/2014/main" id="{C2637078-0CF8-D4AA-60BD-3F53A851D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7013" y="3400331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04" name="图片 203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F6BD0E70-A68F-5C04-2E0C-94CB5F3A09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8470" y="3580829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22166F47-ABC3-9F4D-8A22-68FB4178B78C}"/>
                    </a:ext>
                  </a:extLst>
                </p:cNvPr>
                <p:cNvSpPr txBox="1"/>
                <p:nvPr/>
              </p:nvSpPr>
              <p:spPr>
                <a:xfrm>
                  <a:off x="2919177" y="3173259"/>
                  <a:ext cx="1522358" cy="269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2D Metal Mask</a:t>
                  </a:r>
                  <a:endParaRPr lang="zh-CN" altLang="en-US" sz="11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6" name="图片 205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1DA2B910-2CE1-7246-D195-2B8074EF6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9177" y="3672858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30C99E2F-2F1A-8179-3144-B1FA36D8E87D}"/>
                    </a:ext>
                  </a:extLst>
                </p:cNvPr>
                <p:cNvCxnSpPr/>
                <p:nvPr/>
              </p:nvCxnSpPr>
              <p:spPr>
                <a:xfrm flipV="1">
                  <a:off x="2919177" y="3402705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D9912286-BFB0-642F-2DE0-B33EA7844B89}"/>
                    </a:ext>
                  </a:extLst>
                </p:cNvPr>
                <p:cNvCxnSpPr/>
                <p:nvPr/>
              </p:nvCxnSpPr>
              <p:spPr>
                <a:xfrm flipV="1">
                  <a:off x="4005625" y="3402705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D682996F-A978-FCE2-B40C-1D0C19AD48E3}"/>
                    </a:ext>
                  </a:extLst>
                </p:cNvPr>
                <p:cNvCxnSpPr/>
                <p:nvPr/>
              </p:nvCxnSpPr>
              <p:spPr>
                <a:xfrm flipV="1">
                  <a:off x="4012073" y="4470493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0C47A34A-1891-ECE2-0E7F-18A67672B818}"/>
                  </a:ext>
                </a:extLst>
              </p:cNvPr>
              <p:cNvGrpSpPr/>
              <p:nvPr/>
            </p:nvGrpSpPr>
            <p:grpSpPr>
              <a:xfrm>
                <a:off x="5696851" y="3218935"/>
                <a:ext cx="948532" cy="1195843"/>
                <a:chOff x="2164456" y="3160803"/>
                <a:chExt cx="948532" cy="1212006"/>
              </a:xfrm>
            </p:grpSpPr>
            <p:sp>
              <p:nvSpPr>
                <p:cNvPr id="200" name="流程图: 手动操作 199">
                  <a:extLst>
                    <a:ext uri="{FF2B5EF4-FFF2-40B4-BE49-F238E27FC236}">
                      <a16:creationId xmlns:a16="http://schemas.microsoft.com/office/drawing/2014/main" id="{9B0A2C64-9D6A-9093-8C47-E983A4E0BEF6}"/>
                    </a:ext>
                  </a:extLst>
                </p:cNvPr>
                <p:cNvSpPr/>
                <p:nvPr/>
              </p:nvSpPr>
              <p:spPr>
                <a:xfrm rot="16200000">
                  <a:off x="1919218" y="3674238"/>
                  <a:ext cx="937454" cy="446977"/>
                </a:xfrm>
                <a:prstGeom prst="flowChartManualOperati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/>
                </a:p>
              </p:txBody>
            </p:sp>
            <p:sp>
              <p:nvSpPr>
                <p:cNvPr id="201" name="流程图: 手动操作 200">
                  <a:extLst>
                    <a:ext uri="{FF2B5EF4-FFF2-40B4-BE49-F238E27FC236}">
                      <a16:creationId xmlns:a16="http://schemas.microsoft.com/office/drawing/2014/main" id="{EAEEA309-A171-8B8B-3D30-32FB4AFC68E0}"/>
                    </a:ext>
                  </a:extLst>
                </p:cNvPr>
                <p:cNvSpPr/>
                <p:nvPr/>
              </p:nvSpPr>
              <p:spPr>
                <a:xfrm rot="5400000">
                  <a:off x="2420772" y="3680593"/>
                  <a:ext cx="937454" cy="446977"/>
                </a:xfrm>
                <a:prstGeom prst="flowChartManualOperati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EA199507-52B2-7567-155F-440C432F3C2C}"/>
                    </a:ext>
                  </a:extLst>
                </p:cNvPr>
                <p:cNvSpPr txBox="1"/>
                <p:nvPr/>
              </p:nvSpPr>
              <p:spPr>
                <a:xfrm>
                  <a:off x="2177182" y="3160803"/>
                  <a:ext cx="935806" cy="41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2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Segmentation Network</a:t>
                  </a:r>
                  <a:endParaRPr lang="zh-CN" altLang="en-US" sz="1025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9" name="直接箭头连接符 198">
                <a:extLst>
                  <a:ext uri="{FF2B5EF4-FFF2-40B4-BE49-F238E27FC236}">
                    <a16:creationId xmlns:a16="http://schemas.microsoft.com/office/drawing/2014/main" id="{F4D9FCF3-A757-8422-5A4D-31C8EBBFF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23" y="3887839"/>
                <a:ext cx="664533" cy="0"/>
              </a:xfrm>
              <a:prstGeom prst="straightConnector1">
                <a:avLst/>
              </a:prstGeom>
              <a:ln w="25400">
                <a:solidFill>
                  <a:srgbClr val="98A4AE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944F71E7-5651-8BDD-9325-F12CBDF4BD1F}"/>
                </a:ext>
              </a:extLst>
            </p:cNvPr>
            <p:cNvSpPr txBox="1"/>
            <p:nvPr/>
          </p:nvSpPr>
          <p:spPr>
            <a:xfrm>
              <a:off x="3093252" y="3063874"/>
              <a:ext cx="587481" cy="27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C715DE5C-519F-CD00-A9EB-F431CE1F95AC}"/>
              </a:ext>
            </a:extLst>
          </p:cNvPr>
          <p:cNvGrpSpPr/>
          <p:nvPr/>
        </p:nvGrpSpPr>
        <p:grpSpPr>
          <a:xfrm>
            <a:off x="1037887" y="3766635"/>
            <a:ext cx="6160789" cy="2798576"/>
            <a:chOff x="1037887" y="3766635"/>
            <a:chExt cx="6160789" cy="2798576"/>
          </a:xfrm>
        </p:grpSpPr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EFE77AE8-3069-114F-8DAB-0BECC6D6E478}"/>
                </a:ext>
              </a:extLst>
            </p:cNvPr>
            <p:cNvCxnSpPr>
              <a:cxnSpLocks/>
              <a:endCxn id="211" idx="1"/>
            </p:cNvCxnSpPr>
            <p:nvPr/>
          </p:nvCxnSpPr>
          <p:spPr>
            <a:xfrm rot="16200000" flipH="1">
              <a:off x="354401" y="4450121"/>
              <a:ext cx="1985980" cy="619008"/>
            </a:xfrm>
            <a:prstGeom prst="bentConnector2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B40F6938-C655-5E54-6477-16CFE2C5D4B5}"/>
                </a:ext>
              </a:extLst>
            </p:cNvPr>
            <p:cNvCxnSpPr>
              <a:cxnSpLocks/>
              <a:stCxn id="196" idx="3"/>
              <a:endCxn id="61" idx="3"/>
            </p:cNvCxnSpPr>
            <p:nvPr/>
          </p:nvCxnSpPr>
          <p:spPr>
            <a:xfrm flipH="1">
              <a:off x="1655819" y="3920906"/>
              <a:ext cx="5542857" cy="1443524"/>
            </a:xfrm>
            <a:prstGeom prst="bentConnector5">
              <a:avLst>
                <a:gd name="adj1" fmla="val -4124"/>
                <a:gd name="adj2" fmla="val 63661"/>
                <a:gd name="adj3" fmla="val 104124"/>
              </a:avLst>
            </a:prstGeom>
            <a:ln w="15875">
              <a:solidFill>
                <a:srgbClr val="2D7C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5210134E-8BBE-2A25-9741-EDD0BFF86A05}"/>
                </a:ext>
              </a:extLst>
            </p:cNvPr>
            <p:cNvGrpSpPr/>
            <p:nvPr/>
          </p:nvGrpSpPr>
          <p:grpSpPr>
            <a:xfrm>
              <a:off x="1656895" y="4911741"/>
              <a:ext cx="4299172" cy="1653470"/>
              <a:chOff x="1880490" y="4946653"/>
              <a:chExt cx="4195913" cy="1613756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1ECA5BD6-EAF1-00A6-FCF0-5AC4BADCDB90}"/>
                  </a:ext>
                </a:extLst>
              </p:cNvPr>
              <p:cNvSpPr/>
              <p:nvPr/>
            </p:nvSpPr>
            <p:spPr>
              <a:xfrm>
                <a:off x="1880490" y="4974250"/>
                <a:ext cx="4195913" cy="1586159"/>
              </a:xfrm>
              <a:prstGeom prst="roundRect">
                <a:avLst/>
              </a:prstGeom>
              <a:solidFill>
                <a:srgbClr val="EBCFBD"/>
              </a:solidFill>
              <a:ln>
                <a:solidFill>
                  <a:srgbClr val="FF6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81"/>
              </a:p>
            </p:txBody>
          </p: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843C2EAD-55D0-7946-615C-DDD1B8A4902C}"/>
                  </a:ext>
                </a:extLst>
              </p:cNvPr>
              <p:cNvGrpSpPr/>
              <p:nvPr/>
            </p:nvGrpSpPr>
            <p:grpSpPr>
              <a:xfrm>
                <a:off x="2192466" y="5164304"/>
                <a:ext cx="948532" cy="1195843"/>
                <a:chOff x="2164456" y="3160803"/>
                <a:chExt cx="948532" cy="1212006"/>
              </a:xfrm>
            </p:grpSpPr>
            <p:sp>
              <p:nvSpPr>
                <p:cNvPr id="292" name="流程图: 手动操作 291">
                  <a:extLst>
                    <a:ext uri="{FF2B5EF4-FFF2-40B4-BE49-F238E27FC236}">
                      <a16:creationId xmlns:a16="http://schemas.microsoft.com/office/drawing/2014/main" id="{54C0F3C5-CD07-2688-7124-4B6521232608}"/>
                    </a:ext>
                  </a:extLst>
                </p:cNvPr>
                <p:cNvSpPr/>
                <p:nvPr/>
              </p:nvSpPr>
              <p:spPr>
                <a:xfrm rot="16200000">
                  <a:off x="1919218" y="3674238"/>
                  <a:ext cx="937454" cy="446977"/>
                </a:xfrm>
                <a:prstGeom prst="flowChartManualOperation">
                  <a:avLst/>
                </a:prstGeom>
                <a:solidFill>
                  <a:srgbClr val="00A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/>
                </a:p>
              </p:txBody>
            </p:sp>
            <p:sp>
              <p:nvSpPr>
                <p:cNvPr id="293" name="流程图: 手动操作 292">
                  <a:extLst>
                    <a:ext uri="{FF2B5EF4-FFF2-40B4-BE49-F238E27FC236}">
                      <a16:creationId xmlns:a16="http://schemas.microsoft.com/office/drawing/2014/main" id="{409583D8-7B37-C37C-16D8-5D703CAFB1C1}"/>
                    </a:ext>
                  </a:extLst>
                </p:cNvPr>
                <p:cNvSpPr/>
                <p:nvPr/>
              </p:nvSpPr>
              <p:spPr>
                <a:xfrm rot="5400000">
                  <a:off x="2420772" y="3680593"/>
                  <a:ext cx="937454" cy="446977"/>
                </a:xfrm>
                <a:prstGeom prst="flowChartManualOperation">
                  <a:avLst/>
                </a:prstGeom>
                <a:solidFill>
                  <a:srgbClr val="00A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81" dirty="0"/>
                </a:p>
              </p:txBody>
            </p:sp>
            <p:sp>
              <p:nvSpPr>
                <p:cNvPr id="294" name="文本框 293">
                  <a:extLst>
                    <a:ext uri="{FF2B5EF4-FFF2-40B4-BE49-F238E27FC236}">
                      <a16:creationId xmlns:a16="http://schemas.microsoft.com/office/drawing/2014/main" id="{1D88386F-3B41-5D68-1A9E-F779EBB761D1}"/>
                    </a:ext>
                  </a:extLst>
                </p:cNvPr>
                <p:cNvSpPr txBox="1"/>
                <p:nvPr/>
              </p:nvSpPr>
              <p:spPr>
                <a:xfrm>
                  <a:off x="2177182" y="3160803"/>
                  <a:ext cx="935806" cy="41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2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Inpainting Network</a:t>
                  </a:r>
                  <a:endParaRPr lang="zh-CN" altLang="en-US" sz="1025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84E2AAC9-A54D-E8AD-3744-23AF14CAF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738" y="5852258"/>
                <a:ext cx="664533" cy="0"/>
              </a:xfrm>
              <a:prstGeom prst="straightConnector1">
                <a:avLst/>
              </a:prstGeom>
              <a:ln w="25400">
                <a:solidFill>
                  <a:srgbClr val="98A4AE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E1AE05A9-6E3E-49BC-B416-88DF74B30923}"/>
                  </a:ext>
                </a:extLst>
              </p:cNvPr>
              <p:cNvGrpSpPr/>
              <p:nvPr/>
            </p:nvGrpSpPr>
            <p:grpSpPr>
              <a:xfrm>
                <a:off x="4218560" y="4946653"/>
                <a:ext cx="1523855" cy="1592364"/>
                <a:chOff x="983336" y="4300056"/>
                <a:chExt cx="1523855" cy="1592364"/>
              </a:xfrm>
            </p:grpSpPr>
            <p:pic>
              <p:nvPicPr>
                <p:cNvPr id="235" name="图片 234" descr="在花瓶里&#10;&#10;中度可信度描述已自动生成">
                  <a:extLst>
                    <a:ext uri="{FF2B5EF4-FFF2-40B4-BE49-F238E27FC236}">
                      <a16:creationId xmlns:a16="http://schemas.microsoft.com/office/drawing/2014/main" id="{78FC5BC4-E32D-3D2E-1090-B42305024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7191" y="4532625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86" name="图片 285" descr="在花瓶里&#10;&#10;中度可信度描述已自动生成">
                  <a:extLst>
                    <a:ext uri="{FF2B5EF4-FFF2-40B4-BE49-F238E27FC236}">
                      <a16:creationId xmlns:a16="http://schemas.microsoft.com/office/drawing/2014/main" id="{BF09278E-A774-DE0B-E08F-F7644A942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286" y="4708925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87" name="图片 286" descr="在花瓶里&#10;&#10;中度可信度描述已自动生成">
                  <a:extLst>
                    <a:ext uri="{FF2B5EF4-FFF2-40B4-BE49-F238E27FC236}">
                      <a16:creationId xmlns:a16="http://schemas.microsoft.com/office/drawing/2014/main" id="{FBF8DCA2-5A2E-60EF-98F4-B7BCDBB21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336" y="4812420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FA2F9D6B-240F-DD1C-EF17-7FE62901125D}"/>
                    </a:ext>
                  </a:extLst>
                </p:cNvPr>
                <p:cNvCxnSpPr/>
                <p:nvPr/>
              </p:nvCxnSpPr>
              <p:spPr>
                <a:xfrm flipV="1">
                  <a:off x="992368" y="4532625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09C52111-5459-1C0F-B387-3ADC83C5C23A}"/>
                    </a:ext>
                  </a:extLst>
                </p:cNvPr>
                <p:cNvCxnSpPr/>
                <p:nvPr/>
              </p:nvCxnSpPr>
              <p:spPr>
                <a:xfrm flipV="1">
                  <a:off x="2065465" y="4521470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5A2DECD8-8AF2-DBEB-34C0-F7D70FCF2C32}"/>
                    </a:ext>
                  </a:extLst>
                </p:cNvPr>
                <p:cNvCxnSpPr/>
                <p:nvPr/>
              </p:nvCxnSpPr>
              <p:spPr>
                <a:xfrm flipV="1">
                  <a:off x="2061089" y="561052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176C41C8-91B3-7DBE-EDF1-270F8B971309}"/>
                    </a:ext>
                  </a:extLst>
                </p:cNvPr>
                <p:cNvSpPr txBox="1"/>
                <p:nvPr/>
              </p:nvSpPr>
              <p:spPr>
                <a:xfrm>
                  <a:off x="992367" y="4300056"/>
                  <a:ext cx="1510109" cy="265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Inpainted</a:t>
                  </a:r>
                  <a:r>
                    <a:rPr lang="en-US" altLang="zh-CN" sz="11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Projection</a:t>
                  </a:r>
                  <a:endParaRPr lang="zh-CN" altLang="en-US" sz="11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29E572E6-D7C1-787F-1755-427EE3C544A6}"/>
                  </a:ext>
                </a:extLst>
              </p:cNvPr>
              <p:cNvSpPr txBox="1"/>
              <p:nvPr/>
            </p:nvSpPr>
            <p:spPr>
              <a:xfrm>
                <a:off x="1884905" y="4991508"/>
                <a:ext cx="587481" cy="27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</p:grpSp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F436A684-BC0C-9E47-DBBF-DE38065007EA}"/>
              </a:ext>
            </a:extLst>
          </p:cNvPr>
          <p:cNvCxnSpPr>
            <a:cxnSpLocks/>
            <a:stCxn id="8" idx="2"/>
            <a:endCxn id="196" idx="1"/>
          </p:cNvCxnSpPr>
          <p:nvPr/>
        </p:nvCxnSpPr>
        <p:spPr>
          <a:xfrm rot="16200000" flipH="1">
            <a:off x="1513478" y="2534880"/>
            <a:ext cx="907067" cy="1864985"/>
          </a:xfrm>
          <a:prstGeom prst="bentConnector2">
            <a:avLst/>
          </a:prstGeom>
          <a:ln w="158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99C64136-C4D3-03AA-8298-7B943BB4E547}"/>
              </a:ext>
            </a:extLst>
          </p:cNvPr>
          <p:cNvGrpSpPr/>
          <p:nvPr/>
        </p:nvGrpSpPr>
        <p:grpSpPr>
          <a:xfrm>
            <a:off x="6509129" y="3355594"/>
            <a:ext cx="3651387" cy="3217937"/>
            <a:chOff x="6509129" y="3355594"/>
            <a:chExt cx="3651387" cy="321793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5C447F6-9928-BCB6-FA55-24CEAF61DA12}"/>
                </a:ext>
              </a:extLst>
            </p:cNvPr>
            <p:cNvGrpSpPr/>
            <p:nvPr/>
          </p:nvGrpSpPr>
          <p:grpSpPr>
            <a:xfrm>
              <a:off x="7809421" y="4953882"/>
              <a:ext cx="1831468" cy="1619649"/>
              <a:chOff x="2468368" y="1507196"/>
              <a:chExt cx="1787479" cy="1580748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46BE8B0-F32B-0441-298C-DE635F60D9AA}"/>
                  </a:ext>
                </a:extLst>
              </p:cNvPr>
              <p:cNvGrpSpPr/>
              <p:nvPr/>
            </p:nvGrpSpPr>
            <p:grpSpPr>
              <a:xfrm>
                <a:off x="2578274" y="1737514"/>
                <a:ext cx="1532717" cy="1350430"/>
                <a:chOff x="3090772" y="1738374"/>
                <a:chExt cx="1532717" cy="1350430"/>
              </a:xfrm>
            </p:grpSpPr>
            <p:pic>
              <p:nvPicPr>
                <p:cNvPr id="16" name="图片 15" descr="黑暗里有星球&#10;&#10;描述已自动生成">
                  <a:extLst>
                    <a:ext uri="{FF2B5EF4-FFF2-40B4-BE49-F238E27FC236}">
                      <a16:creationId xmlns:a16="http://schemas.microsoft.com/office/drawing/2014/main" id="{44E59502-06DE-1DA0-FA5F-1AEABBA71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489" y="1738374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4" name="图片 23" descr="黑暗里有星球&#10;&#10;描述已自动生成">
                  <a:extLst>
                    <a:ext uri="{FF2B5EF4-FFF2-40B4-BE49-F238E27FC236}">
                      <a16:creationId xmlns:a16="http://schemas.microsoft.com/office/drawing/2014/main" id="{9CF757F8-A871-4013-0DE9-416E3B100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4255" y="1918661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5" name="图片 24" descr="黑暗里有星球&#10;&#10;描述已自动生成">
                  <a:extLst>
                    <a:ext uri="{FF2B5EF4-FFF2-40B4-BE49-F238E27FC236}">
                      <a16:creationId xmlns:a16="http://schemas.microsoft.com/office/drawing/2014/main" id="{CFBD85F1-FF72-EFCC-D028-FFEE6D81B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0772" y="2008804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8EDA67B-F273-586D-5232-DC71B610D9F6}"/>
                    </a:ext>
                  </a:extLst>
                </p:cNvPr>
                <p:cNvCxnSpPr/>
                <p:nvPr/>
              </p:nvCxnSpPr>
              <p:spPr>
                <a:xfrm flipV="1">
                  <a:off x="3094694" y="173837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C5D9E69-CE07-09D8-267C-1D0E5ECB685B}"/>
                    </a:ext>
                  </a:extLst>
                </p:cNvPr>
                <p:cNvCxnSpPr/>
                <p:nvPr/>
              </p:nvCxnSpPr>
              <p:spPr>
                <a:xfrm flipV="1">
                  <a:off x="4170772" y="173837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DB2E48F6-3451-96CA-5037-681F8C033969}"/>
                    </a:ext>
                  </a:extLst>
                </p:cNvPr>
                <p:cNvCxnSpPr/>
                <p:nvPr/>
              </p:nvCxnSpPr>
              <p:spPr>
                <a:xfrm flipV="1">
                  <a:off x="4170772" y="281751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D0822B9-8AD6-8EC4-0096-857E31C194DA}"/>
                  </a:ext>
                </a:extLst>
              </p:cNvPr>
              <p:cNvSpPr txBox="1"/>
              <p:nvPr/>
            </p:nvSpPr>
            <p:spPr>
              <a:xfrm>
                <a:off x="2468368" y="1507196"/>
                <a:ext cx="1787479" cy="26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Metal-Free Reconstruction</a:t>
                </a:r>
                <a:endParaRPr lang="zh-CN" altLang="en-US" sz="11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A15F722-C613-4F50-5EF3-61202255A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9129" y="5850816"/>
              <a:ext cx="778047" cy="1931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5458E28B-0575-D83E-5E0A-10DA63E96DC1}"/>
                </a:ext>
              </a:extLst>
            </p:cNvPr>
            <p:cNvGrpSpPr/>
            <p:nvPr/>
          </p:nvGrpSpPr>
          <p:grpSpPr>
            <a:xfrm>
              <a:off x="8426189" y="3355594"/>
              <a:ext cx="1734327" cy="1217949"/>
              <a:chOff x="8730989" y="3355594"/>
              <a:chExt cx="1734327" cy="1217949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6E27328D-99F9-684C-714B-E9B8238D3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5848" y="3355594"/>
                <a:ext cx="0" cy="1217949"/>
              </a:xfrm>
              <a:prstGeom prst="straightConnector1">
                <a:avLst/>
              </a:prstGeom>
              <a:ln w="15875"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AE6CA12D-C3E9-3D50-C109-69952538E746}"/>
                  </a:ext>
                </a:extLst>
              </p:cNvPr>
              <p:cNvSpPr txBox="1"/>
              <p:nvPr/>
            </p:nvSpPr>
            <p:spPr>
              <a:xfrm>
                <a:off x="8730989" y="3829480"/>
                <a:ext cx="17343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 Insertion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0D2DA8D6-4926-38FB-B349-B2742F1601E4}"/>
              </a:ext>
            </a:extLst>
          </p:cNvPr>
          <p:cNvGrpSpPr/>
          <p:nvPr/>
        </p:nvGrpSpPr>
        <p:grpSpPr>
          <a:xfrm>
            <a:off x="5028354" y="1410314"/>
            <a:ext cx="4454242" cy="1607476"/>
            <a:chOff x="5028354" y="1267439"/>
            <a:chExt cx="4454242" cy="1607476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09E7AF9-EFD6-E92E-65A1-A8AC3555C2D2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43" y="2132058"/>
              <a:ext cx="2556007" cy="0"/>
            </a:xfrm>
            <a:prstGeom prst="straightConnector1">
              <a:avLst/>
            </a:prstGeom>
            <a:ln w="15875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C51FB54B-F70E-8C47-62C1-CC3310CA2E77}"/>
                </a:ext>
              </a:extLst>
            </p:cNvPr>
            <p:cNvSpPr txBox="1"/>
            <p:nvPr/>
          </p:nvSpPr>
          <p:spPr>
            <a:xfrm>
              <a:off x="5028354" y="1833975"/>
              <a:ext cx="2694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Threshold-based 3D Segmentation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AEA2C0A-8A48-05FD-3385-1A0EF45E5989}"/>
                </a:ext>
              </a:extLst>
            </p:cNvPr>
            <p:cNvGrpSpPr/>
            <p:nvPr/>
          </p:nvGrpSpPr>
          <p:grpSpPr>
            <a:xfrm>
              <a:off x="7917304" y="1267439"/>
              <a:ext cx="1565292" cy="1607476"/>
              <a:chOff x="4447101" y="1526083"/>
              <a:chExt cx="1527696" cy="1568867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987BDCA-534C-CE6B-AB3D-5F6B4B7C7992}"/>
                  </a:ext>
                </a:extLst>
              </p:cNvPr>
              <p:cNvGrpSpPr/>
              <p:nvPr/>
            </p:nvGrpSpPr>
            <p:grpSpPr>
              <a:xfrm>
                <a:off x="4447101" y="1737514"/>
                <a:ext cx="1527696" cy="1357436"/>
                <a:chOff x="5662806" y="1733990"/>
                <a:chExt cx="1527696" cy="1357436"/>
              </a:xfrm>
            </p:grpSpPr>
            <p:pic>
              <p:nvPicPr>
                <p:cNvPr id="32" name="图片 31" descr="图片包含 游戏机&#10;&#10;描述已自动生成">
                  <a:extLst>
                    <a:ext uri="{FF2B5EF4-FFF2-40B4-BE49-F238E27FC236}">
                      <a16:creationId xmlns:a16="http://schemas.microsoft.com/office/drawing/2014/main" id="{98154B5B-7EB9-52E3-63CE-884D2596B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7289" y="1733990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33" name="图片 32" descr="图片包含 游戏机&#10;&#10;描述已自动生成">
                  <a:extLst>
                    <a:ext uri="{FF2B5EF4-FFF2-40B4-BE49-F238E27FC236}">
                      <a16:creationId xmlns:a16="http://schemas.microsoft.com/office/drawing/2014/main" id="{D56B479E-BCE3-E2CD-2D0E-5E6750C5C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7618" y="1917801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34" name="图片 33" descr="图片包含 游戏机&#10;&#10;描述已自动生成">
                  <a:extLst>
                    <a:ext uri="{FF2B5EF4-FFF2-40B4-BE49-F238E27FC236}">
                      <a16:creationId xmlns:a16="http://schemas.microsoft.com/office/drawing/2014/main" id="{2324DD38-713C-17EB-606C-EDFCB9D43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35" y="2007944"/>
                  <a:ext cx="1080000" cy="1080000"/>
                </a:xfrm>
                <a:prstGeom prst="rect">
                  <a:avLst/>
                </a:prstGeom>
              </p:spPr>
            </p:pic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834E35EE-9646-7667-2817-447777355C94}"/>
                    </a:ext>
                  </a:extLst>
                </p:cNvPr>
                <p:cNvCxnSpPr/>
                <p:nvPr/>
              </p:nvCxnSpPr>
              <p:spPr>
                <a:xfrm flipV="1">
                  <a:off x="5662806" y="1733990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45328060-C22D-615F-C0E8-E73659142FE3}"/>
                    </a:ext>
                  </a:extLst>
                </p:cNvPr>
                <p:cNvCxnSpPr/>
                <p:nvPr/>
              </p:nvCxnSpPr>
              <p:spPr>
                <a:xfrm flipV="1">
                  <a:off x="6749114" y="1746894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C5CD9746-54F8-8A6B-3A6F-95595A5CDB75}"/>
                    </a:ext>
                  </a:extLst>
                </p:cNvPr>
                <p:cNvCxnSpPr/>
                <p:nvPr/>
              </p:nvCxnSpPr>
              <p:spPr>
                <a:xfrm flipV="1">
                  <a:off x="6745901" y="2820996"/>
                  <a:ext cx="441388" cy="270430"/>
                </a:xfrm>
                <a:prstGeom prst="line">
                  <a:avLst/>
                </a:prstGeom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027B5DF-E3A9-4B0C-AF1A-BD760B0DCED6}"/>
                  </a:ext>
                </a:extLst>
              </p:cNvPr>
              <p:cNvSpPr txBox="1"/>
              <p:nvPr/>
            </p:nvSpPr>
            <p:spPr>
              <a:xfrm>
                <a:off x="4458430" y="1526083"/>
                <a:ext cx="1510059" cy="26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Metal Mask</a:t>
                </a:r>
                <a:endParaRPr lang="zh-CN" altLang="en-US" sz="11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7" name="TextBox 9">
            <a:extLst>
              <a:ext uri="{FF2B5EF4-FFF2-40B4-BE49-F238E27FC236}">
                <a16:creationId xmlns:a16="http://schemas.microsoft.com/office/drawing/2014/main" id="{FCE9A935-593C-3B25-81F7-ADE90848DDFA}"/>
              </a:ext>
            </a:extLst>
          </p:cNvPr>
          <p:cNvSpPr txBox="1"/>
          <p:nvPr/>
        </p:nvSpPr>
        <p:spPr>
          <a:xfrm>
            <a:off x="9079787" y="662390"/>
            <a:ext cx="3074113" cy="6617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numCol="1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CBCT image MAR: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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rojection domain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domain (t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runcation  artifacts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l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imited detector range)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ual domain (h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uge computational complexity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70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A1B7B5-16C3-439C-31C0-C62982623E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465467-817E-62F3-4F64-0B5DE63ADA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29CB04-AF81-ABC5-9657-373D7422F0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06ADA67-4438-F776-3C96-F64E475DF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20" y="1413256"/>
            <a:ext cx="6130088" cy="4196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F2D9DA0-823F-DE7D-55BC-9B0AD3CF3F76}"/>
              </a:ext>
            </a:extLst>
          </p:cNvPr>
          <p:cNvGrpSpPr/>
          <p:nvPr/>
        </p:nvGrpSpPr>
        <p:grpSpPr>
          <a:xfrm>
            <a:off x="6963654" y="1939062"/>
            <a:ext cx="1011034" cy="1011034"/>
            <a:chOff x="1253204" y="1971679"/>
            <a:chExt cx="2914645" cy="2914646"/>
          </a:xfrm>
        </p:grpSpPr>
        <p:sp>
          <p:nvSpPr>
            <p:cNvPr id="8" name="任意多边形 62">
              <a:extLst>
                <a:ext uri="{FF2B5EF4-FFF2-40B4-BE49-F238E27FC236}">
                  <a16:creationId xmlns:a16="http://schemas.microsoft.com/office/drawing/2014/main" id="{374340FD-CFD3-C5C6-1337-E2D4768180CE}"/>
                </a:ext>
              </a:extLst>
            </p:cNvPr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solidFill>
              <a:srgbClr val="16A2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61">
              <a:extLst>
                <a:ext uri="{FF2B5EF4-FFF2-40B4-BE49-F238E27FC236}">
                  <a16:creationId xmlns:a16="http://schemas.microsoft.com/office/drawing/2014/main" id="{58840334-875B-1419-B12F-354C067D955C}"/>
                </a:ext>
              </a:extLst>
            </p:cNvPr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rgbClr val="F168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AutoShape 51">
            <a:extLst>
              <a:ext uri="{FF2B5EF4-FFF2-40B4-BE49-F238E27FC236}">
                <a16:creationId xmlns:a16="http://schemas.microsoft.com/office/drawing/2014/main" id="{28B8BBF7-CA26-B284-7FA9-C081F8F71B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83714" y="3725057"/>
            <a:ext cx="4970912" cy="615553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rgbClr val="003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Background</a:t>
            </a:r>
            <a:endParaRPr lang="zh-CN" altLang="en-US" sz="4000" dirty="0">
              <a:solidFill>
                <a:srgbClr val="00386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903D2B-B0C5-BDB1-E178-372688167CCF}"/>
              </a:ext>
            </a:extLst>
          </p:cNvPr>
          <p:cNvSpPr/>
          <p:nvPr/>
        </p:nvSpPr>
        <p:spPr>
          <a:xfrm>
            <a:off x="7176617" y="225633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rgbClr val="16A2A2"/>
                </a:solidFill>
                <a:cs typeface="+mn-ea"/>
                <a:sym typeface="+mn-lt"/>
              </a:rPr>
              <a:t>0</a:t>
            </a:r>
            <a:r>
              <a:rPr lang="en-US" altLang="zh-CN" sz="3600" b="1" dirty="0">
                <a:solidFill>
                  <a:srgbClr val="F16802"/>
                </a:solidFill>
                <a:cs typeface="+mn-ea"/>
                <a:sym typeface="+mn-lt"/>
              </a:rPr>
              <a:t>2</a:t>
            </a:r>
            <a:endParaRPr lang="zh-CN" altLang="en-US" sz="36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E5B863-5BDB-5BE9-0C85-E5227A590F6E}"/>
              </a:ext>
            </a:extLst>
          </p:cNvPr>
          <p:cNvSpPr/>
          <p:nvPr/>
        </p:nvSpPr>
        <p:spPr>
          <a:xfrm>
            <a:off x="7267735" y="211796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rgbClr val="F16802"/>
                </a:solidFill>
                <a:cs typeface="+mn-ea"/>
                <a:sym typeface="+mn-lt"/>
              </a:rPr>
              <a:t>Part</a:t>
            </a:r>
            <a:endParaRPr lang="zh-CN" altLang="en-US" sz="1100" b="1" dirty="0">
              <a:solidFill>
                <a:srgbClr val="F16802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FCF27D-FCCB-999B-7BCF-087DC0E66CF7}"/>
              </a:ext>
            </a:extLst>
          </p:cNvPr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937505-233F-F368-66A0-8E4AB5DFB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C87DA4B-28DF-7743-70CA-1BF46C6EF6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58BC0FC-240C-A8A7-A72D-9410F27EB036}"/>
              </a:ext>
            </a:extLst>
          </p:cNvPr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2DE092-655C-7974-41A1-F8D709F24F4C}"/>
              </a:ext>
            </a:extLst>
          </p:cNvPr>
          <p:cNvGrpSpPr/>
          <p:nvPr/>
        </p:nvGrpSpPr>
        <p:grpSpPr>
          <a:xfrm>
            <a:off x="5839656" y="2787352"/>
            <a:ext cx="3259030" cy="586564"/>
            <a:chOff x="7232135" y="5964585"/>
            <a:chExt cx="4963932" cy="89341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FC4C5C6-84E8-E490-94EB-C896EFFD5339}"/>
                </a:ext>
              </a:extLst>
            </p:cNvPr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94BAB962-1F05-873B-F60F-FBCE2F86E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3ECEF9D-8C22-029A-8462-04A5A1D70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24C6A471-6AA5-C7E9-26B5-71D5C09A9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C4CCC995-558D-F556-F2E1-250910A6D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CBF61CB8-C11E-3F22-289E-A985AF460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40405CBB-B766-A98C-8C1C-735944AF6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72C03160-4476-821F-306A-D4AD7CB47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11FD5455-B103-EDF5-9D0D-BE789EF78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rgbClr val="98A4A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25">
              <a:extLst>
                <a:ext uri="{FF2B5EF4-FFF2-40B4-BE49-F238E27FC236}">
                  <a16:creationId xmlns:a16="http://schemas.microsoft.com/office/drawing/2014/main" id="{945808E6-22FC-ACDC-F6D9-15F33E6DD612}"/>
                </a:ext>
              </a:extLst>
            </p:cNvPr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rgbClr val="98A4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9C58BD-17FB-673E-CE1C-ACDBE932BE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de-DE"/>
              <a:t>.0</a:t>
            </a:r>
            <a:r>
              <a:rPr lang="en-US" altLang="zh-CN"/>
              <a:t>1</a:t>
            </a:r>
            <a:r>
              <a:rPr lang="de-DE"/>
              <a:t>.202</a:t>
            </a:r>
            <a:r>
              <a:rPr lang="en-US" altLang="zh-CN"/>
              <a:t>3</a:t>
            </a:r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038D20-094B-3DD4-97FB-80DE00FBB3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Metal-conscious Transformer Enhanced CBCT Projection Inpainting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BEA4B8-962C-84AA-3E88-DD27420FF6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E13CDC5-8778-D394-1F57-7CBE426804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Interpolation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F07532-EC79-87C1-A626-52C3C1F391C7}"/>
              </a:ext>
            </a:extLst>
          </p:cNvPr>
          <p:cNvGrpSpPr/>
          <p:nvPr/>
        </p:nvGrpSpPr>
        <p:grpSpPr>
          <a:xfrm>
            <a:off x="3265963" y="2539107"/>
            <a:ext cx="1788059" cy="1986799"/>
            <a:chOff x="5248314" y="2353392"/>
            <a:chExt cx="1677072" cy="1904994"/>
          </a:xfrm>
        </p:grpSpPr>
        <p:pic>
          <p:nvPicPr>
            <p:cNvPr id="23" name="图片 22" descr="图片包含 室内, 物体, 黑暗, 钟表&#10;&#10;描述已自动生成">
              <a:extLst>
                <a:ext uri="{FF2B5EF4-FFF2-40B4-BE49-F238E27FC236}">
                  <a16:creationId xmlns:a16="http://schemas.microsoft.com/office/drawing/2014/main" id="{C0065C3B-88D9-8B2C-9381-5E9FD352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13" y="2599613"/>
              <a:ext cx="1658773" cy="16587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DDF936F-E9FC-0265-E513-D354B24E4F54}"/>
                </a:ext>
              </a:extLst>
            </p:cNvPr>
            <p:cNvSpPr txBox="1"/>
            <p:nvPr/>
          </p:nvSpPr>
          <p:spPr>
            <a:xfrm>
              <a:off x="5248314" y="2353392"/>
              <a:ext cx="16587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Projection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33E562-A4F1-23DB-5864-E73919CCAD28}"/>
              </a:ext>
            </a:extLst>
          </p:cNvPr>
          <p:cNvGrpSpPr/>
          <p:nvPr/>
        </p:nvGrpSpPr>
        <p:grpSpPr>
          <a:xfrm>
            <a:off x="5054022" y="2539108"/>
            <a:ext cx="6799925" cy="2049976"/>
            <a:chOff x="5054022" y="2539108"/>
            <a:chExt cx="6799925" cy="2049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6919840-C464-0528-86CD-778A882F86E2}"/>
                </a:ext>
              </a:extLst>
            </p:cNvPr>
            <p:cNvGrpSpPr/>
            <p:nvPr/>
          </p:nvGrpSpPr>
          <p:grpSpPr>
            <a:xfrm>
              <a:off x="10085398" y="2539108"/>
              <a:ext cx="1768549" cy="1986798"/>
              <a:chOff x="8437328" y="2353391"/>
              <a:chExt cx="1658774" cy="1904996"/>
            </a:xfrm>
          </p:grpSpPr>
          <p:pic>
            <p:nvPicPr>
              <p:cNvPr id="19" name="图片 18" descr="图片包含 照片, 杯子, 黑暗, 桌子&#10;&#10;描述已自动生成">
                <a:extLst>
                  <a:ext uri="{FF2B5EF4-FFF2-40B4-BE49-F238E27FC236}">
                    <a16:creationId xmlns:a16="http://schemas.microsoft.com/office/drawing/2014/main" id="{4E7D4AD6-E766-31A6-7F46-429585233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7328" y="2599613"/>
                <a:ext cx="1658774" cy="1658774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0ABD675-0D99-E3AC-905D-7C4A7D4C8D49}"/>
                  </a:ext>
                </a:extLst>
              </p:cNvPr>
              <p:cNvSpPr txBox="1"/>
              <p:nvPr/>
            </p:nvSpPr>
            <p:spPr>
              <a:xfrm>
                <a:off x="8437329" y="2353391"/>
                <a:ext cx="1658773" cy="236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Inpainted</a:t>
                </a:r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Projection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C66CE9A-2BAD-2E2F-5CDE-A92DC6356105}"/>
                </a:ext>
              </a:extLst>
            </p:cNvPr>
            <p:cNvGrpSpPr/>
            <p:nvPr/>
          </p:nvGrpSpPr>
          <p:grpSpPr>
            <a:xfrm>
              <a:off x="5572205" y="2733988"/>
              <a:ext cx="3950726" cy="1855096"/>
              <a:chOff x="5701661" y="1935854"/>
              <a:chExt cx="3950726" cy="185509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316D171-7171-0481-B625-DFB3095BD0D7}"/>
                  </a:ext>
                </a:extLst>
              </p:cNvPr>
              <p:cNvSpPr/>
              <p:nvPr/>
            </p:nvSpPr>
            <p:spPr>
              <a:xfrm>
                <a:off x="5701661" y="1935854"/>
                <a:ext cx="3903523" cy="18550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B0FA64A-5177-4AC3-6375-91EE52657981}"/>
                      </a:ext>
                    </a:extLst>
                  </p:cNvPr>
                  <p:cNvSpPr txBox="1"/>
                  <p:nvPr/>
                </p:nvSpPr>
                <p:spPr>
                  <a:xfrm>
                    <a:off x="5748863" y="2305186"/>
                    <a:ext cx="3903524" cy="14025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+…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,</m:t>
                          </m:r>
                        </m:oMath>
                      </m:oMathPara>
                    </a14:m>
                    <a:endParaRPr lang="en-US" altLang="zh-CN" i="1" dirty="0">
                      <a:latin typeface="Cambria Math" panose="02040503050406030204" pitchFamily="18" charset="0"/>
                      <a:sym typeface="Symbol" panose="05050102010706020507" pitchFamily="18" charset="2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𝑊h𝑒𝑟𝑒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   =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+…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dirty="0" smtClean="0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920FCCA2-714F-2246-6523-B556467C1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8863" y="2305186"/>
                    <a:ext cx="3903524" cy="14025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91A57B-6E6A-FD6A-9049-B54D7245BDD2}"/>
                  </a:ext>
                </a:extLst>
              </p:cNvPr>
              <p:cNvSpPr txBox="1"/>
              <p:nvPr/>
            </p:nvSpPr>
            <p:spPr>
              <a:xfrm>
                <a:off x="6633825" y="1935854"/>
                <a:ext cx="213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718DEC6-C76D-DFC6-8C0A-ED305A4BDDE3}"/>
                </a:ext>
              </a:extLst>
            </p:cNvPr>
            <p:cNvCxnSpPr>
              <a:cxnSpLocks/>
              <a:stCxn id="23" idx="3"/>
              <a:endCxn id="16" idx="1"/>
            </p:cNvCxnSpPr>
            <p:nvPr/>
          </p:nvCxnSpPr>
          <p:spPr>
            <a:xfrm>
              <a:off x="5054022" y="3660904"/>
              <a:ext cx="518183" cy="6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9F726B0-FE7D-D931-7795-97CEEAA1DB9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503426" y="3660905"/>
              <a:ext cx="5819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0D2584-676B-9EB9-24EB-7FFEA72F05F5}"/>
              </a:ext>
            </a:extLst>
          </p:cNvPr>
          <p:cNvGrpSpPr/>
          <p:nvPr/>
        </p:nvGrpSpPr>
        <p:grpSpPr>
          <a:xfrm>
            <a:off x="787629" y="1679061"/>
            <a:ext cx="2267429" cy="3957741"/>
            <a:chOff x="787629" y="1679061"/>
            <a:chExt cx="2267429" cy="39577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2299293-E47C-ACDE-B153-4D71D4F26651}"/>
                </a:ext>
              </a:extLst>
            </p:cNvPr>
            <p:cNvGrpSpPr/>
            <p:nvPr/>
          </p:nvGrpSpPr>
          <p:grpSpPr>
            <a:xfrm>
              <a:off x="810756" y="1679061"/>
              <a:ext cx="1788058" cy="1986796"/>
              <a:chOff x="1946762" y="1287149"/>
              <a:chExt cx="1658773" cy="1904992"/>
            </a:xfrm>
          </p:grpSpPr>
          <p:pic>
            <p:nvPicPr>
              <p:cNvPr id="25" name="图片 24" descr="牙刷的特写&#10;&#10;中度可信度描述已自动生成">
                <a:extLst>
                  <a:ext uri="{FF2B5EF4-FFF2-40B4-BE49-F238E27FC236}">
                    <a16:creationId xmlns:a16="http://schemas.microsoft.com/office/drawing/2014/main" id="{1B547215-2B02-62EC-408F-E032E795C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6762" y="1533369"/>
                <a:ext cx="1658773" cy="1658772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CA6AA9-EAE4-605D-FC37-580A5AAFB57B}"/>
                  </a:ext>
                </a:extLst>
              </p:cNvPr>
              <p:cNvSpPr txBox="1"/>
              <p:nvPr/>
            </p:nvSpPr>
            <p:spPr>
              <a:xfrm>
                <a:off x="1946762" y="1287149"/>
                <a:ext cx="165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Metal-corrupted Projection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A4A40790-5FC8-3748-441C-C7FB95AD28FB}"/>
                </a:ext>
              </a:extLst>
            </p:cNvPr>
            <p:cNvSpPr/>
            <p:nvPr/>
          </p:nvSpPr>
          <p:spPr>
            <a:xfrm>
              <a:off x="2708079" y="2672457"/>
              <a:ext cx="346979" cy="1959109"/>
            </a:xfrm>
            <a:prstGeom prst="rightBrace">
              <a:avLst>
                <a:gd name="adj1" fmla="val 8333"/>
                <a:gd name="adj2" fmla="val 50664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03A81E1-B088-E8F5-71E6-2B5A1FD83B0D}"/>
                </a:ext>
              </a:extLst>
            </p:cNvPr>
            <p:cNvGrpSpPr/>
            <p:nvPr/>
          </p:nvGrpSpPr>
          <p:grpSpPr>
            <a:xfrm>
              <a:off x="787629" y="3665857"/>
              <a:ext cx="1807568" cy="1970945"/>
              <a:chOff x="787629" y="3665857"/>
              <a:chExt cx="1807568" cy="197094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8A02FB-271C-52DC-1AEF-F61E545077AC}"/>
                  </a:ext>
                </a:extLst>
              </p:cNvPr>
              <p:cNvSpPr txBox="1"/>
              <p:nvPr/>
            </p:nvSpPr>
            <p:spPr>
              <a:xfrm>
                <a:off x="787629" y="3665857"/>
                <a:ext cx="1788058" cy="25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 Projection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A03D5353-FB33-1B09-F73C-FB4DD1003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93" r="-1"/>
              <a:stretch/>
            </p:blipFill>
            <p:spPr>
              <a:xfrm>
                <a:off x="810756" y="3906799"/>
                <a:ext cx="1784441" cy="17300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43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4790</TotalTime>
  <Words>3133</Words>
  <Application>Microsoft Office PowerPoint</Application>
  <PresentationFormat>宽屏</PresentationFormat>
  <Paragraphs>863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Arial</vt:lpstr>
      <vt:lpstr>Cambria Math</vt:lpstr>
      <vt:lpstr>Times New Roman</vt:lpstr>
      <vt:lpstr>Wingdings</vt:lpstr>
      <vt:lpstr>Titelfolienmaster</vt:lpstr>
      <vt:lpstr>Inhaltsseite</vt:lpstr>
      <vt:lpstr> Metal-conscious Transformer Enhanced CBCT Projection Inpainting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mo65vosi</dc:creator>
  <cp:lastModifiedBy>Wang, Yangkong</cp:lastModifiedBy>
  <cp:revision>3140</cp:revision>
  <dcterms:created xsi:type="dcterms:W3CDTF">2022-06-23T16:35:23Z</dcterms:created>
  <dcterms:modified xsi:type="dcterms:W3CDTF">2023-02-03T15:01:30Z</dcterms:modified>
</cp:coreProperties>
</file>